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2.xml" ContentType="application/vnd.openxmlformats-officedocument.theme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3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theme/theme4.xml" ContentType="application/vnd.openxmlformats-officedocument.theme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theme/theme5.xml" ContentType="application/vnd.openxmlformats-officedocument.theme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theme/theme6.xml" ContentType="application/vnd.openxmlformats-officedocument.theme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theme/theme9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072" r:id="rId1"/>
    <p:sldMasterId id="2147484104" r:id="rId2"/>
    <p:sldMasterId id="2147484119" r:id="rId3"/>
    <p:sldMasterId id="2147484134" r:id="rId4"/>
    <p:sldMasterId id="2147484149" r:id="rId5"/>
    <p:sldMasterId id="2147484326" r:id="rId6"/>
    <p:sldMasterId id="2147484367" r:id="rId7"/>
  </p:sldMasterIdLst>
  <p:notesMasterIdLst>
    <p:notesMasterId r:id="rId18"/>
  </p:notesMasterIdLst>
  <p:handoutMasterIdLst>
    <p:handoutMasterId r:id="rId19"/>
  </p:handoutMasterIdLst>
  <p:sldIdLst>
    <p:sldId id="349" r:id="rId8"/>
    <p:sldId id="544" r:id="rId9"/>
    <p:sldId id="549" r:id="rId10"/>
    <p:sldId id="550" r:id="rId11"/>
    <p:sldId id="513" r:id="rId12"/>
    <p:sldId id="542" r:id="rId13"/>
    <p:sldId id="551" r:id="rId14"/>
    <p:sldId id="552" r:id="rId15"/>
    <p:sldId id="553" r:id="rId16"/>
    <p:sldId id="408" r:id="rId17"/>
  </p:sldIdLst>
  <p:sldSz cx="9144000" cy="5143500" type="screen16x9"/>
  <p:notesSz cx="6794500" cy="9931400"/>
  <p:defaultTextStyle>
    <a:defPPr>
      <a:defRPr lang="ru-RU"/>
    </a:defPPr>
    <a:lvl1pPr algn="l" defTabSz="801634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1pPr>
    <a:lvl2pPr marL="400803" indent="48365" algn="l" defTabSz="801634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2pPr>
    <a:lvl3pPr marL="801634" indent="96725" algn="l" defTabSz="801634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3pPr>
    <a:lvl4pPr marL="1202456" indent="145046" algn="l" defTabSz="801634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4pPr>
    <a:lvl5pPr marL="1603271" indent="193413" algn="l" defTabSz="801634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5pPr>
    <a:lvl6pPr marL="2245827" algn="l" defTabSz="898329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6pPr>
    <a:lvl7pPr marL="2694991" algn="l" defTabSz="898329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7pPr>
    <a:lvl8pPr marL="3144160" algn="l" defTabSz="898329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8pPr>
    <a:lvl9pPr marL="3593327" algn="l" defTabSz="898329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610224F6-F74F-4071-A2A8-74BDE7D550D1}">
          <p14:sldIdLst>
            <p14:sldId id="349"/>
            <p14:sldId id="544"/>
            <p14:sldId id="549"/>
            <p14:sldId id="550"/>
            <p14:sldId id="513"/>
            <p14:sldId id="542"/>
            <p14:sldId id="551"/>
            <p14:sldId id="552"/>
            <p14:sldId id="553"/>
            <p14:sldId id="408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orient="horz" pos="2968">
          <p15:clr>
            <a:srgbClr val="A4A3A4"/>
          </p15:clr>
        </p15:guide>
        <p15:guide id="3" orient="horz" pos="352">
          <p15:clr>
            <a:srgbClr val="A4A3A4"/>
          </p15:clr>
        </p15:guide>
        <p15:guide id="4" orient="horz" pos="948">
          <p15:clr>
            <a:srgbClr val="A4A3A4"/>
          </p15:clr>
        </p15:guide>
        <p15:guide id="5" pos="2880">
          <p15:clr>
            <a:srgbClr val="A4A3A4"/>
          </p15:clr>
        </p15:guide>
        <p15:guide id="6" pos="385">
          <p15:clr>
            <a:srgbClr val="A4A3A4"/>
          </p15:clr>
        </p15:guide>
        <p15:guide id="7" pos="1565">
          <p15:clr>
            <a:srgbClr val="A4A3A4"/>
          </p15:clr>
        </p15:guide>
        <p15:guide id="8" pos="5193">
          <p15:clr>
            <a:srgbClr val="A4A3A4"/>
          </p15:clr>
        </p15:guide>
        <p15:guide id="9" pos="4069">
          <p15:clr>
            <a:srgbClr val="A4A3A4"/>
          </p15:clr>
        </p15:guide>
        <p15:guide id="10" orient="horz" pos="1053">
          <p15:clr>
            <a:srgbClr val="A4A3A4"/>
          </p15:clr>
        </p15:guide>
        <p15:guide id="11" pos="299">
          <p15:clr>
            <a:srgbClr val="A4A3A4"/>
          </p15:clr>
        </p15:guide>
        <p15:guide id="12" pos="2157">
          <p15:clr>
            <a:srgbClr val="A4A3A4"/>
          </p15:clr>
        </p15:guide>
        <p15:guide id="13" pos="249" userDrawn="1">
          <p15:clr>
            <a:srgbClr val="A4A3A4"/>
          </p15:clr>
        </p15:guide>
        <p15:guide id="14" orient="horz" pos="298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9" userDrawn="1">
          <p15:clr>
            <a:srgbClr val="A4A3A4"/>
          </p15:clr>
        </p15:guide>
        <p15:guide id="2" pos="214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3BED3"/>
    <a:srgbClr val="FF2121"/>
    <a:srgbClr val="EE686E"/>
    <a:srgbClr val="31849B"/>
    <a:srgbClr val="83A5CF"/>
    <a:srgbClr val="95B3D7"/>
    <a:srgbClr val="EF757B"/>
    <a:srgbClr val="008E40"/>
    <a:srgbClr val="648FC4"/>
    <a:srgbClr val="0091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5202B0CA-FC54-4496-8BCA-5EF66A818D29}" styleName="Темный стиль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D7AC3CCA-C797-4891-BE02-D94E43425B78}" styleName="Средний стиль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07" autoAdjust="0"/>
    <p:restoredTop sz="89130" autoAdjust="0"/>
  </p:normalViewPr>
  <p:slideViewPr>
    <p:cSldViewPr>
      <p:cViewPr varScale="1">
        <p:scale>
          <a:sx n="137" d="100"/>
          <a:sy n="137" d="100"/>
        </p:scale>
        <p:origin x="1278" y="96"/>
      </p:cViewPr>
      <p:guideLst>
        <p:guide orient="horz" pos="1620"/>
        <p:guide orient="horz" pos="2968"/>
        <p:guide orient="horz" pos="352"/>
        <p:guide orient="horz" pos="948"/>
        <p:guide pos="2880"/>
        <p:guide pos="385"/>
        <p:guide pos="1565"/>
        <p:guide pos="5193"/>
        <p:guide pos="4069"/>
        <p:guide orient="horz" pos="1053"/>
        <p:guide pos="299"/>
        <p:guide pos="2157"/>
        <p:guide pos="249"/>
        <p:guide orient="horz" pos="298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2" d="100"/>
          <a:sy n="62" d="100"/>
        </p:scale>
        <p:origin x="-3330" y="-90"/>
      </p:cViewPr>
      <p:guideLst>
        <p:guide orient="horz" pos="3129"/>
        <p:guide pos="214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21" Type="http://schemas.openxmlformats.org/officeDocument/2006/relationships/viewProps" Target="viewProps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9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4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8.xml"/><Relationship Id="rId23" Type="http://schemas.openxmlformats.org/officeDocument/2006/relationships/tableStyles" Target="tableStyles.xml"/><Relationship Id="rId10" Type="http://schemas.openxmlformats.org/officeDocument/2006/relationships/slide" Target="slides/slide3.xml"/><Relationship Id="rId19" Type="http://schemas.openxmlformats.org/officeDocument/2006/relationships/handoutMaster" Target="handoutMasters/handoutMaster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7" y="3"/>
            <a:ext cx="2944970" cy="496412"/>
          </a:xfrm>
          <a:prstGeom prst="rect">
            <a:avLst/>
          </a:prstGeom>
        </p:spPr>
        <p:txBody>
          <a:bodyPr vert="horz" lIns="91303" tIns="45651" rIns="91303" bIns="45651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7946" y="3"/>
            <a:ext cx="2944969" cy="496412"/>
          </a:xfrm>
          <a:prstGeom prst="rect">
            <a:avLst/>
          </a:prstGeom>
        </p:spPr>
        <p:txBody>
          <a:bodyPr vert="horz" lIns="91303" tIns="45651" rIns="91303" bIns="45651" rtlCol="0"/>
          <a:lstStyle>
            <a:lvl1pPr algn="r">
              <a:defRPr sz="1200"/>
            </a:lvl1pPr>
          </a:lstStyle>
          <a:p>
            <a:fld id="{7AA8016F-0C19-41F4-BB88-1D0BB075EACC}" type="datetimeFigureOut">
              <a:rPr lang="ru-RU" smtClean="0"/>
              <a:pPr/>
              <a:t>26.04.2022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7" y="9433403"/>
            <a:ext cx="2944970" cy="496412"/>
          </a:xfrm>
          <a:prstGeom prst="rect">
            <a:avLst/>
          </a:prstGeom>
        </p:spPr>
        <p:txBody>
          <a:bodyPr vert="horz" lIns="91303" tIns="45651" rIns="91303" bIns="45651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7946" y="9433403"/>
            <a:ext cx="2944969" cy="496412"/>
          </a:xfrm>
          <a:prstGeom prst="rect">
            <a:avLst/>
          </a:prstGeom>
        </p:spPr>
        <p:txBody>
          <a:bodyPr vert="horz" lIns="91303" tIns="45651" rIns="91303" bIns="45651" rtlCol="0" anchor="b"/>
          <a:lstStyle>
            <a:lvl1pPr algn="r">
              <a:defRPr sz="1200"/>
            </a:lvl1pPr>
          </a:lstStyle>
          <a:p>
            <a:fld id="{75A718B1-1315-408D-BBB9-F85AC95B469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777513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6"/>
            <a:ext cx="2944336" cy="496490"/>
          </a:xfrm>
          <a:prstGeom prst="rect">
            <a:avLst/>
          </a:prstGeom>
        </p:spPr>
        <p:txBody>
          <a:bodyPr vert="horz" lIns="91686" tIns="45843" rIns="91686" bIns="45843" rtlCol="0"/>
          <a:lstStyle>
            <a:lvl1pPr algn="l" defTabSz="818494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8577" y="6"/>
            <a:ext cx="2944336" cy="496490"/>
          </a:xfrm>
          <a:prstGeom prst="rect">
            <a:avLst/>
          </a:prstGeom>
        </p:spPr>
        <p:txBody>
          <a:bodyPr vert="horz" lIns="91686" tIns="45843" rIns="91686" bIns="45843" rtlCol="0"/>
          <a:lstStyle>
            <a:lvl1pPr algn="r" defTabSz="818494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746B16C0-9139-4530-BE82-17881F5AE1AD}" type="datetimeFigureOut">
              <a:rPr lang="ru-RU"/>
              <a:pPr>
                <a:defRPr/>
              </a:pPr>
              <a:t>26.04.2022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6125"/>
            <a:ext cx="6613525" cy="3721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686" tIns="45843" rIns="91686" bIns="45843" rtlCol="0" anchor="ctr"/>
          <a:lstStyle/>
          <a:p>
            <a:pPr lvl="0"/>
            <a:endParaRPr lang="ru-RU" noProof="0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8975" y="4717456"/>
            <a:ext cx="5436552" cy="4468410"/>
          </a:xfrm>
          <a:prstGeom prst="rect">
            <a:avLst/>
          </a:prstGeom>
        </p:spPr>
        <p:txBody>
          <a:bodyPr vert="horz" lIns="91686" tIns="45843" rIns="91686" bIns="45843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9433318"/>
            <a:ext cx="2944336" cy="496489"/>
          </a:xfrm>
          <a:prstGeom prst="rect">
            <a:avLst/>
          </a:prstGeom>
        </p:spPr>
        <p:txBody>
          <a:bodyPr vert="horz" lIns="91686" tIns="45843" rIns="91686" bIns="45843" rtlCol="0" anchor="b"/>
          <a:lstStyle>
            <a:lvl1pPr algn="l" defTabSz="818494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8577" y="9433318"/>
            <a:ext cx="2944336" cy="496489"/>
          </a:xfrm>
          <a:prstGeom prst="rect">
            <a:avLst/>
          </a:prstGeom>
        </p:spPr>
        <p:txBody>
          <a:bodyPr vert="horz" lIns="91686" tIns="45843" rIns="91686" bIns="45843" rtlCol="0" anchor="b"/>
          <a:lstStyle>
            <a:lvl1pPr algn="r" defTabSz="818494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DEAEFFAF-42B2-46AF-9009-8A2332E546FF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3782144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801634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+mn-lt"/>
        <a:ea typeface="+mn-ea"/>
        <a:cs typeface="+mn-cs"/>
      </a:defRPr>
    </a:lvl1pPr>
    <a:lvl2pPr marL="400803" algn="l" defTabSz="801634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+mn-lt"/>
        <a:ea typeface="+mn-ea"/>
        <a:cs typeface="+mn-cs"/>
      </a:defRPr>
    </a:lvl2pPr>
    <a:lvl3pPr marL="801634" algn="l" defTabSz="801634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+mn-lt"/>
        <a:ea typeface="+mn-ea"/>
        <a:cs typeface="+mn-cs"/>
      </a:defRPr>
    </a:lvl3pPr>
    <a:lvl4pPr marL="1202456" algn="l" defTabSz="801634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+mn-lt"/>
        <a:ea typeface="+mn-ea"/>
        <a:cs typeface="+mn-cs"/>
      </a:defRPr>
    </a:lvl4pPr>
    <a:lvl5pPr marL="1603271" algn="l" defTabSz="801634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+mn-lt"/>
        <a:ea typeface="+mn-ea"/>
        <a:cs typeface="+mn-cs"/>
      </a:defRPr>
    </a:lvl5pPr>
    <a:lvl6pPr marL="2004869" algn="l" defTabSz="801950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405852" algn="l" defTabSz="801950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2806822" algn="l" defTabSz="801950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207803" algn="l" defTabSz="801950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7.xml"/></Relationships>
</file>

<file path=ppt/slideLayouts/_rels/slideLayout8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7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7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7.xml"/></Relationships>
</file>

<file path=ppt/slideLayouts/_rels/slideLayout9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7.xml"/></Relationships>
</file>

<file path=ppt/slideLayouts/_rels/slideLayout9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7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Z:\Projects\Текущие\Проектная\FNS_2012\_БРЭНДБУК\out\PPT\3_1_present_16.9-01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0" y="1169"/>
            <a:ext cx="9144000" cy="5142895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685800" y="2795031"/>
            <a:ext cx="7772400" cy="1102519"/>
          </a:xfrm>
        </p:spPr>
        <p:txBody>
          <a:bodyPr>
            <a:normAutofit/>
          </a:bodyPr>
          <a:lstStyle>
            <a:lvl1pPr>
              <a:defRPr sz="4500"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ru-RU" dirty="0" smtClean="0"/>
              <a:t>НАЗВАНИЕ ПРЕЗЕНТАЦИИ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921596"/>
            <a:ext cx="6400800" cy="1314450"/>
          </a:xfrm>
        </p:spPr>
        <p:txBody>
          <a:bodyPr>
            <a:normAutofit/>
          </a:bodyPr>
          <a:lstStyle>
            <a:lvl1pPr marL="0" indent="0" algn="ctr">
              <a:buNone/>
              <a:defRPr sz="2500" b="0">
                <a:solidFill>
                  <a:schemeClr val="bg1"/>
                </a:solidFill>
                <a:latin typeface="+mj-lt"/>
              </a:defRPr>
            </a:lvl1pPr>
            <a:lvl2pPr marL="4061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123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218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624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0309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4371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8433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2495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 smtClean="0"/>
              <a:t>22.12.2012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071835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23999" y="778396"/>
            <a:ext cx="7562805" cy="857250"/>
          </a:xfrm>
        </p:spPr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95898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44366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33" y="204830"/>
            <a:ext cx="3008313" cy="871537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4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33" y="1076328"/>
            <a:ext cx="3008313" cy="3518297"/>
          </a:xfrm>
        </p:spPr>
        <p:txBody>
          <a:bodyPr/>
          <a:lstStyle>
            <a:lvl1pPr marL="0" indent="0">
              <a:buNone/>
              <a:defRPr sz="1300"/>
            </a:lvl1pPr>
            <a:lvl2pPr marL="406193" indent="0">
              <a:buNone/>
              <a:defRPr sz="1100"/>
            </a:lvl2pPr>
            <a:lvl3pPr marL="812381" indent="0">
              <a:buNone/>
              <a:defRPr sz="900"/>
            </a:lvl3pPr>
            <a:lvl4pPr marL="1218566" indent="0">
              <a:buNone/>
              <a:defRPr sz="800"/>
            </a:lvl4pPr>
            <a:lvl5pPr marL="1624754" indent="0">
              <a:buNone/>
              <a:defRPr sz="800"/>
            </a:lvl5pPr>
            <a:lvl6pPr marL="2030948" indent="0">
              <a:buNone/>
              <a:defRPr sz="800"/>
            </a:lvl6pPr>
            <a:lvl7pPr marL="2437142" indent="0">
              <a:buNone/>
              <a:defRPr sz="800"/>
            </a:lvl7pPr>
            <a:lvl8pPr marL="2843329" indent="0">
              <a:buNone/>
              <a:defRPr sz="800"/>
            </a:lvl8pPr>
            <a:lvl9pPr marL="3249523" indent="0">
              <a:buNone/>
              <a:defRPr sz="8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476651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2900"/>
            </a:lvl1pPr>
            <a:lvl2pPr marL="406193" indent="0">
              <a:buNone/>
              <a:defRPr sz="2500"/>
            </a:lvl2pPr>
            <a:lvl3pPr marL="812381" indent="0">
              <a:buNone/>
              <a:defRPr sz="2100"/>
            </a:lvl3pPr>
            <a:lvl4pPr marL="1218566" indent="0">
              <a:buNone/>
              <a:defRPr sz="1800"/>
            </a:lvl4pPr>
            <a:lvl5pPr marL="1624754" indent="0">
              <a:buNone/>
              <a:defRPr sz="1800"/>
            </a:lvl5pPr>
            <a:lvl6pPr marL="2030948" indent="0">
              <a:buNone/>
              <a:defRPr sz="1800"/>
            </a:lvl6pPr>
            <a:lvl7pPr marL="2437142" indent="0">
              <a:buNone/>
              <a:defRPr sz="1800"/>
            </a:lvl7pPr>
            <a:lvl8pPr marL="2843329" indent="0">
              <a:buNone/>
              <a:defRPr sz="1800"/>
            </a:lvl8pPr>
            <a:lvl9pPr marL="3249523" indent="0">
              <a:buNone/>
              <a:defRPr sz="1800"/>
            </a:lvl9pPr>
          </a:lstStyle>
          <a:p>
            <a:r>
              <a:rPr lang="ru-RU" dirty="0" smtClean="0"/>
              <a:t>Вставка рисунка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16"/>
            <a:ext cx="5486400" cy="603647"/>
          </a:xfrm>
        </p:spPr>
        <p:txBody>
          <a:bodyPr/>
          <a:lstStyle>
            <a:lvl1pPr marL="0" indent="0">
              <a:buNone/>
              <a:defRPr sz="1300"/>
            </a:lvl1pPr>
            <a:lvl2pPr marL="406193" indent="0">
              <a:buNone/>
              <a:defRPr sz="1100"/>
            </a:lvl2pPr>
            <a:lvl3pPr marL="812381" indent="0">
              <a:buNone/>
              <a:defRPr sz="900"/>
            </a:lvl3pPr>
            <a:lvl4pPr marL="1218566" indent="0">
              <a:buNone/>
              <a:defRPr sz="800"/>
            </a:lvl4pPr>
            <a:lvl5pPr marL="1624754" indent="0">
              <a:buNone/>
              <a:defRPr sz="800"/>
            </a:lvl5pPr>
            <a:lvl6pPr marL="2030948" indent="0">
              <a:buNone/>
              <a:defRPr sz="800"/>
            </a:lvl6pPr>
            <a:lvl7pPr marL="2437142" indent="0">
              <a:buNone/>
              <a:defRPr sz="800"/>
            </a:lvl7pPr>
            <a:lvl8pPr marL="2843329" indent="0">
              <a:buNone/>
              <a:defRPr sz="800"/>
            </a:lvl8pPr>
            <a:lvl9pPr marL="3249523" indent="0">
              <a:buNone/>
              <a:defRPr sz="8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684821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790311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753354" y="227409"/>
            <a:ext cx="2405063" cy="48387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4988" y="227409"/>
            <a:ext cx="7065962" cy="48387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273860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15847" y="367162"/>
            <a:ext cx="7343979" cy="83259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815847" y="1199754"/>
            <a:ext cx="7343979" cy="3627339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>
          <a:xfrm>
            <a:off x="8324081" y="4531204"/>
            <a:ext cx="620370" cy="474071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4C04AE3-E534-4CC9-9485-637EF95E0D1F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5445500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569" y="1598275"/>
            <a:ext cx="7772943" cy="110256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057" y="2914630"/>
            <a:ext cx="6401886" cy="1314221"/>
          </a:xfrm>
        </p:spPr>
        <p:txBody>
          <a:bodyPr/>
          <a:lstStyle>
            <a:lvl1pPr marL="0" indent="0" algn="ctr">
              <a:buNone/>
              <a:defRPr/>
            </a:lvl1pPr>
            <a:lvl2pPr marL="355628" indent="0" algn="ctr">
              <a:buNone/>
              <a:defRPr/>
            </a:lvl2pPr>
            <a:lvl3pPr marL="711270" indent="0" algn="ctr">
              <a:buNone/>
              <a:defRPr/>
            </a:lvl3pPr>
            <a:lvl4pPr marL="1066919" indent="0" algn="ctr">
              <a:buNone/>
              <a:defRPr/>
            </a:lvl4pPr>
            <a:lvl5pPr marL="1422557" indent="0" algn="ctr">
              <a:buNone/>
              <a:defRPr/>
            </a:lvl5pPr>
            <a:lvl6pPr marL="1778199" indent="0" algn="ctr">
              <a:buNone/>
              <a:defRPr/>
            </a:lvl6pPr>
            <a:lvl7pPr marL="2133840" indent="0" algn="ctr">
              <a:buNone/>
              <a:defRPr/>
            </a:lvl7pPr>
            <a:lvl8pPr marL="2489477" indent="0" algn="ctr">
              <a:buNone/>
              <a:defRPr/>
            </a:lvl8pPr>
            <a:lvl9pPr marL="2845114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B9C44035-C6A1-4714-955F-5E709142054D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712206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687A33C-8020-4182-8E0B-E61C821744C6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234265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220" y="3305582"/>
            <a:ext cx="7772943" cy="1021573"/>
          </a:xfrm>
        </p:spPr>
        <p:txBody>
          <a:bodyPr anchor="t"/>
          <a:lstStyle>
            <a:lvl1pPr algn="l">
              <a:defRPr sz="31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220" y="2180294"/>
            <a:ext cx="7772943" cy="1125242"/>
          </a:xfrm>
        </p:spPr>
        <p:txBody>
          <a:bodyPr anchor="b"/>
          <a:lstStyle>
            <a:lvl1pPr marL="0" indent="0">
              <a:buNone/>
              <a:defRPr sz="1600"/>
            </a:lvl1pPr>
            <a:lvl2pPr marL="355628" indent="0">
              <a:buNone/>
              <a:defRPr sz="1400"/>
            </a:lvl2pPr>
            <a:lvl3pPr marL="711270" indent="0">
              <a:buNone/>
              <a:defRPr sz="1300"/>
            </a:lvl3pPr>
            <a:lvl4pPr marL="1066919" indent="0">
              <a:buNone/>
              <a:defRPr sz="1100"/>
            </a:lvl4pPr>
            <a:lvl5pPr marL="1422557" indent="0">
              <a:buNone/>
              <a:defRPr sz="1100"/>
            </a:lvl5pPr>
            <a:lvl6pPr marL="1778199" indent="0">
              <a:buNone/>
              <a:defRPr sz="1100"/>
            </a:lvl6pPr>
            <a:lvl7pPr marL="2133840" indent="0">
              <a:buNone/>
              <a:defRPr sz="1100"/>
            </a:lvl7pPr>
            <a:lvl8pPr marL="2489477" indent="0">
              <a:buNone/>
              <a:defRPr sz="1100"/>
            </a:lvl8pPr>
            <a:lvl9pPr marL="2845114" indent="0">
              <a:buNone/>
              <a:defRPr sz="11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432C778-9778-48A0-A30D-5A5AFFE58021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57818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Z:\Projects\Текущие\Проектная\FNS_2012\_БРЭНДБУК\out\PPT\3_1_present_16.9-02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0" y="-556"/>
            <a:ext cx="9144000" cy="5142895"/>
          </a:xfrm>
          <a:prstGeom prst="rect">
            <a:avLst/>
          </a:prstGeom>
          <a:noFill/>
        </p:spPr>
      </p:pic>
      <p:sp>
        <p:nvSpPr>
          <p:cNvPr id="8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2478501" y="935856"/>
            <a:ext cx="6102883" cy="3580110"/>
          </a:xfrm>
        </p:spPr>
        <p:txBody>
          <a:bodyPr anchor="t">
            <a:normAutofit/>
          </a:bodyPr>
          <a:lstStyle>
            <a:lvl1pPr algn="l">
              <a:lnSpc>
                <a:spcPts val="5391"/>
              </a:lnSpc>
              <a:defRPr sz="4700" b="1">
                <a:solidFill>
                  <a:srgbClr val="8D8C90"/>
                </a:solidFill>
                <a:latin typeface="+mj-lt"/>
              </a:defRPr>
            </a:lvl1pPr>
          </a:lstStyle>
          <a:p>
            <a:r>
              <a:rPr lang="ru-RU" dirty="0" smtClean="0"/>
              <a:t>НАЗВАНИЕ ПРЕЗЕНТАЦИИ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166578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15848" y="1199761"/>
            <a:ext cx="3606830" cy="3627338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53010" y="1199761"/>
            <a:ext cx="3606831" cy="3627338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985E87F-E54A-4B3D-A399-B1663516AB3C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17285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512" y="206263"/>
            <a:ext cx="8229057" cy="85743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476" y="1151160"/>
            <a:ext cx="4039867" cy="479470"/>
          </a:xfrm>
        </p:spPr>
        <p:txBody>
          <a:bodyPr anchor="b"/>
          <a:lstStyle>
            <a:lvl1pPr marL="0" indent="0">
              <a:buNone/>
              <a:defRPr sz="1900" b="1"/>
            </a:lvl1pPr>
            <a:lvl2pPr marL="355628" indent="0">
              <a:buNone/>
              <a:defRPr sz="1600" b="1"/>
            </a:lvl2pPr>
            <a:lvl3pPr marL="711270" indent="0">
              <a:buNone/>
              <a:defRPr sz="1400" b="1"/>
            </a:lvl3pPr>
            <a:lvl4pPr marL="1066919" indent="0">
              <a:buNone/>
              <a:defRPr sz="1300" b="1"/>
            </a:lvl4pPr>
            <a:lvl5pPr marL="1422557" indent="0">
              <a:buNone/>
              <a:defRPr sz="1300" b="1"/>
            </a:lvl5pPr>
            <a:lvl6pPr marL="1778199" indent="0">
              <a:buNone/>
              <a:defRPr sz="1300" b="1"/>
            </a:lvl6pPr>
            <a:lvl7pPr marL="2133840" indent="0">
              <a:buNone/>
              <a:defRPr sz="1300" b="1"/>
            </a:lvl7pPr>
            <a:lvl8pPr marL="2489477" indent="0">
              <a:buNone/>
              <a:defRPr sz="1300" b="1"/>
            </a:lvl8pPr>
            <a:lvl9pPr marL="2845114" indent="0">
              <a:buNone/>
              <a:defRPr sz="13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476" y="1630635"/>
            <a:ext cx="4039867" cy="2964289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308" y="1151160"/>
            <a:ext cx="4041225" cy="479470"/>
          </a:xfrm>
        </p:spPr>
        <p:txBody>
          <a:bodyPr anchor="b"/>
          <a:lstStyle>
            <a:lvl1pPr marL="0" indent="0">
              <a:buNone/>
              <a:defRPr sz="1900" b="1"/>
            </a:lvl1pPr>
            <a:lvl2pPr marL="355628" indent="0">
              <a:buNone/>
              <a:defRPr sz="1600" b="1"/>
            </a:lvl2pPr>
            <a:lvl3pPr marL="711270" indent="0">
              <a:buNone/>
              <a:defRPr sz="1400" b="1"/>
            </a:lvl3pPr>
            <a:lvl4pPr marL="1066919" indent="0">
              <a:buNone/>
              <a:defRPr sz="1300" b="1"/>
            </a:lvl4pPr>
            <a:lvl5pPr marL="1422557" indent="0">
              <a:buNone/>
              <a:defRPr sz="1300" b="1"/>
            </a:lvl5pPr>
            <a:lvl6pPr marL="1778199" indent="0">
              <a:buNone/>
              <a:defRPr sz="1300" b="1"/>
            </a:lvl6pPr>
            <a:lvl7pPr marL="2133840" indent="0">
              <a:buNone/>
              <a:defRPr sz="1300" b="1"/>
            </a:lvl7pPr>
            <a:lvl8pPr marL="2489477" indent="0">
              <a:buNone/>
              <a:defRPr sz="1300" b="1"/>
            </a:lvl8pPr>
            <a:lvl9pPr marL="2845114" indent="0">
              <a:buNone/>
              <a:defRPr sz="13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308" y="1630635"/>
            <a:ext cx="4041225" cy="2964289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5A23926-0443-489C-9F0D-E4469FEB6340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240885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3841616-2C9F-48A9-AE86-C98F3B232659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962206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6587BCF-BE32-43D2-88AB-A07FCD9C9CDC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224934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512" y="205221"/>
            <a:ext cx="3008181" cy="871469"/>
          </a:xfrm>
        </p:spPr>
        <p:txBody>
          <a:bodyPr anchor="b"/>
          <a:lstStyle>
            <a:lvl1pPr algn="l">
              <a:defRPr sz="16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612" y="205181"/>
            <a:ext cx="5110921" cy="4389739"/>
          </a:xfrm>
        </p:spPr>
        <p:txBody>
          <a:bodyPr/>
          <a:lstStyle>
            <a:lvl1pPr>
              <a:defRPr sz="2500"/>
            </a:lvl1pPr>
            <a:lvl2pPr>
              <a:defRPr sz="23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512" y="1076656"/>
            <a:ext cx="3008181" cy="3518270"/>
          </a:xfrm>
        </p:spPr>
        <p:txBody>
          <a:bodyPr/>
          <a:lstStyle>
            <a:lvl1pPr marL="0" indent="0">
              <a:buNone/>
              <a:defRPr sz="1100"/>
            </a:lvl1pPr>
            <a:lvl2pPr marL="355628" indent="0">
              <a:buNone/>
              <a:defRPr sz="1000"/>
            </a:lvl2pPr>
            <a:lvl3pPr marL="711270" indent="0">
              <a:buNone/>
              <a:defRPr sz="800"/>
            </a:lvl3pPr>
            <a:lvl4pPr marL="1066919" indent="0">
              <a:buNone/>
              <a:defRPr sz="700"/>
            </a:lvl4pPr>
            <a:lvl5pPr marL="1422557" indent="0">
              <a:buNone/>
              <a:defRPr sz="700"/>
            </a:lvl5pPr>
            <a:lvl6pPr marL="1778199" indent="0">
              <a:buNone/>
              <a:defRPr sz="700"/>
            </a:lvl6pPr>
            <a:lvl7pPr marL="2133840" indent="0">
              <a:buNone/>
              <a:defRPr sz="700"/>
            </a:lvl7pPr>
            <a:lvl8pPr marL="2489477" indent="0">
              <a:buNone/>
              <a:defRPr sz="700"/>
            </a:lvl8pPr>
            <a:lvl9pPr marL="2845114" indent="0">
              <a:buNone/>
              <a:defRPr sz="7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5903B00-C01C-4882-B9FC-C4919ECD67EC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405489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1919" y="3600374"/>
            <a:ext cx="5486943" cy="425475"/>
          </a:xfrm>
        </p:spPr>
        <p:txBody>
          <a:bodyPr anchor="b"/>
          <a:lstStyle>
            <a:lvl1pPr algn="l">
              <a:defRPr sz="16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1919" y="460032"/>
            <a:ext cx="5486943" cy="3085236"/>
          </a:xfrm>
        </p:spPr>
        <p:txBody>
          <a:bodyPr/>
          <a:lstStyle>
            <a:lvl1pPr marL="0" indent="0">
              <a:buNone/>
              <a:defRPr sz="2500"/>
            </a:lvl1pPr>
            <a:lvl2pPr marL="355628" indent="0">
              <a:buNone/>
              <a:defRPr sz="2300"/>
            </a:lvl2pPr>
            <a:lvl3pPr marL="711270" indent="0">
              <a:buNone/>
              <a:defRPr sz="1900"/>
            </a:lvl3pPr>
            <a:lvl4pPr marL="1066919" indent="0">
              <a:buNone/>
              <a:defRPr sz="1600"/>
            </a:lvl4pPr>
            <a:lvl5pPr marL="1422557" indent="0">
              <a:buNone/>
              <a:defRPr sz="1600"/>
            </a:lvl5pPr>
            <a:lvl6pPr marL="1778199" indent="0">
              <a:buNone/>
              <a:defRPr sz="1600"/>
            </a:lvl6pPr>
            <a:lvl7pPr marL="2133840" indent="0">
              <a:buNone/>
              <a:defRPr sz="1600"/>
            </a:lvl7pPr>
            <a:lvl8pPr marL="2489477" indent="0">
              <a:buNone/>
              <a:defRPr sz="1600"/>
            </a:lvl8pPr>
            <a:lvl9pPr marL="2845114" indent="0">
              <a:buNone/>
              <a:defRPr sz="16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1919" y="4025849"/>
            <a:ext cx="5486943" cy="603657"/>
          </a:xfrm>
        </p:spPr>
        <p:txBody>
          <a:bodyPr/>
          <a:lstStyle>
            <a:lvl1pPr marL="0" indent="0">
              <a:buNone/>
              <a:defRPr sz="1100"/>
            </a:lvl1pPr>
            <a:lvl2pPr marL="355628" indent="0">
              <a:buNone/>
              <a:defRPr sz="1000"/>
            </a:lvl2pPr>
            <a:lvl3pPr marL="711270" indent="0">
              <a:buNone/>
              <a:defRPr sz="800"/>
            </a:lvl3pPr>
            <a:lvl4pPr marL="1066919" indent="0">
              <a:buNone/>
              <a:defRPr sz="700"/>
            </a:lvl4pPr>
            <a:lvl5pPr marL="1422557" indent="0">
              <a:buNone/>
              <a:defRPr sz="700"/>
            </a:lvl5pPr>
            <a:lvl6pPr marL="1778199" indent="0">
              <a:buNone/>
              <a:defRPr sz="700"/>
            </a:lvl6pPr>
            <a:lvl7pPr marL="2133840" indent="0">
              <a:buNone/>
              <a:defRPr sz="700"/>
            </a:lvl7pPr>
            <a:lvl8pPr marL="2489477" indent="0">
              <a:buNone/>
              <a:defRPr sz="700"/>
            </a:lvl8pPr>
            <a:lvl9pPr marL="2845114" indent="0">
              <a:buNone/>
              <a:defRPr sz="7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1C2CDDC-2572-4CBF-B8A4-C789D3C28E7F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150636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F0EA28E-E836-40C4-BA10-DC91EB36737B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545558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324510" y="367174"/>
            <a:ext cx="1835316" cy="445993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15850" y="367174"/>
            <a:ext cx="5378344" cy="445993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F96414-184D-4A28-8EF7-D3D35465E943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017336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15889" y="367196"/>
            <a:ext cx="7343979" cy="83259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815889" y="1199761"/>
            <a:ext cx="7343979" cy="3627338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>
          <a:xfrm>
            <a:off x="8324081" y="4531220"/>
            <a:ext cx="620370" cy="474071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4C04AE3-E534-4CC9-9485-637EF95E0D1F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560348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Заголовок и четыре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sz="quarter"/>
          </p:nvPr>
        </p:nvSpPr>
        <p:spPr>
          <a:xfrm>
            <a:off x="815889" y="367196"/>
            <a:ext cx="7343979" cy="83259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815848" y="1199797"/>
            <a:ext cx="3606830" cy="176129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4553010" y="1199797"/>
            <a:ext cx="3606831" cy="176129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Объект 4"/>
          <p:cNvSpPr>
            <a:spLocks noGrp="1"/>
          </p:cNvSpPr>
          <p:nvPr>
            <p:ph sz="quarter" idx="3"/>
          </p:nvPr>
        </p:nvSpPr>
        <p:spPr>
          <a:xfrm>
            <a:off x="815848" y="3064734"/>
            <a:ext cx="3606830" cy="17623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553010" y="3064734"/>
            <a:ext cx="3606831" cy="17623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0"/>
          </p:nvPr>
        </p:nvSpPr>
        <p:spPr>
          <a:xfrm>
            <a:off x="8324081" y="4531220"/>
            <a:ext cx="620370" cy="474071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031499C-4B5A-4FCA-A8E1-510E92BC67D3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34685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188" y="1504994"/>
            <a:ext cx="7632700" cy="3206749"/>
          </a:xfrm>
        </p:spPr>
        <p:txBody>
          <a:bodyPr>
            <a:noAutofit/>
          </a:bodyPr>
          <a:lstStyle>
            <a:lvl1pPr marL="283135" indent="0">
              <a:buFontTx/>
              <a:buNone/>
              <a:defRPr b="1">
                <a:latin typeface="+mj-lt"/>
              </a:defRPr>
            </a:lvl1pPr>
            <a:lvl2pPr marL="280669" indent="2485">
              <a:defRPr>
                <a:latin typeface="+mj-lt"/>
              </a:defRPr>
            </a:lvl2pPr>
            <a:lvl3pPr marL="489620" indent="-202775">
              <a:tabLst/>
              <a:defRPr>
                <a:latin typeface="+mj-lt"/>
              </a:defRPr>
            </a:lvl3pPr>
            <a:lvl4pPr marL="0" indent="280669">
              <a:defRPr>
                <a:latin typeface="+mj-lt"/>
              </a:defRPr>
            </a:lvl4pPr>
            <a:lvl5pPr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0" name="TextBox 9"/>
          <p:cNvSpPr txBox="1"/>
          <p:nvPr userDrawn="1"/>
        </p:nvSpPr>
        <p:spPr>
          <a:xfrm>
            <a:off x="5926640" y="3845307"/>
            <a:ext cx="923618" cy="282640"/>
          </a:xfrm>
          <a:prstGeom prst="rect">
            <a:avLst/>
          </a:prstGeom>
          <a:noFill/>
        </p:spPr>
        <p:txBody>
          <a:bodyPr wrap="square" lIns="71213" tIns="35608" rIns="71213" bIns="35608" rtlCol="0">
            <a:noAutofit/>
          </a:bodyPr>
          <a:lstStyle/>
          <a:p>
            <a:pPr defTabSz="812381" fontAlgn="auto">
              <a:spcBef>
                <a:spcPts val="0"/>
              </a:spcBef>
              <a:spcAft>
                <a:spcPts val="0"/>
              </a:spcAft>
            </a:pPr>
            <a:endParaRPr lang="ru-RU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3" name="Заголовок 12"/>
          <p:cNvSpPr>
            <a:spLocks noGrp="1"/>
          </p:cNvSpPr>
          <p:nvPr>
            <p:ph type="title" hasCustomPrompt="1"/>
          </p:nvPr>
        </p:nvSpPr>
        <p:spPr>
          <a:xfrm>
            <a:off x="611189" y="558814"/>
            <a:ext cx="7548638" cy="946151"/>
          </a:xfrm>
        </p:spPr>
        <p:txBody>
          <a:bodyPr/>
          <a:lstStyle>
            <a:lvl1pPr marL="0" marR="0" indent="0" defTabSz="812381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4200"/>
            </a:lvl1pPr>
          </a:lstStyle>
          <a:p>
            <a:pPr marL="0" marR="0" lvl="0" indent="0" defTabSz="812381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/>
            </a:pPr>
            <a:r>
              <a:rPr kumimoji="0" lang="ru-RU" sz="3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5AA9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1/ ЗАГОЛОВОК СЛАЙДА</a:t>
            </a:r>
          </a:p>
        </p:txBody>
      </p:sp>
      <p:sp>
        <p:nvSpPr>
          <p:cNvPr id="14" name="Номер слайда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260836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/>
          </p:nvPr>
        </p:nvSpPr>
        <p:spPr>
          <a:xfrm>
            <a:off x="815889" y="367174"/>
            <a:ext cx="7343979" cy="445993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0"/>
          </p:nvPr>
        </p:nvSpPr>
        <p:spPr>
          <a:xfrm>
            <a:off x="8324081" y="4531220"/>
            <a:ext cx="620370" cy="474071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86AE9B1-741B-49B7-AEE8-7315EC80EECF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29161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567" y="1598272"/>
            <a:ext cx="7772943" cy="110256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057" y="2914630"/>
            <a:ext cx="6401886" cy="1314221"/>
          </a:xfrm>
        </p:spPr>
        <p:txBody>
          <a:bodyPr/>
          <a:lstStyle>
            <a:lvl1pPr marL="0" indent="0" algn="ctr">
              <a:buNone/>
              <a:defRPr/>
            </a:lvl1pPr>
            <a:lvl2pPr marL="355790" indent="0" algn="ctr">
              <a:buNone/>
              <a:defRPr/>
            </a:lvl2pPr>
            <a:lvl3pPr marL="711591" indent="0" algn="ctr">
              <a:buNone/>
              <a:defRPr/>
            </a:lvl3pPr>
            <a:lvl4pPr marL="1067400" indent="0" algn="ctr">
              <a:buNone/>
              <a:defRPr/>
            </a:lvl4pPr>
            <a:lvl5pPr marL="1423199" indent="0" algn="ctr">
              <a:buNone/>
              <a:defRPr/>
            </a:lvl5pPr>
            <a:lvl6pPr marL="1779001" indent="0" algn="ctr">
              <a:buNone/>
              <a:defRPr/>
            </a:lvl6pPr>
            <a:lvl7pPr marL="2134801" indent="0" algn="ctr">
              <a:buNone/>
              <a:defRPr/>
            </a:lvl7pPr>
            <a:lvl8pPr marL="2490599" indent="0" algn="ctr">
              <a:buNone/>
              <a:defRPr/>
            </a:lvl8pPr>
            <a:lvl9pPr marL="2846398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B9C44035-C6A1-4714-955F-5E709142054D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469716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687A33C-8020-4182-8E0B-E61C821744C6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561012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218" y="3305579"/>
            <a:ext cx="7772943" cy="1021573"/>
          </a:xfrm>
        </p:spPr>
        <p:txBody>
          <a:bodyPr anchor="t"/>
          <a:lstStyle>
            <a:lvl1pPr algn="l">
              <a:defRPr sz="31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218" y="2180294"/>
            <a:ext cx="7772943" cy="1125242"/>
          </a:xfrm>
        </p:spPr>
        <p:txBody>
          <a:bodyPr anchor="b"/>
          <a:lstStyle>
            <a:lvl1pPr marL="0" indent="0">
              <a:buNone/>
              <a:defRPr sz="1600"/>
            </a:lvl1pPr>
            <a:lvl2pPr marL="355790" indent="0">
              <a:buNone/>
              <a:defRPr sz="1400"/>
            </a:lvl2pPr>
            <a:lvl3pPr marL="711591" indent="0">
              <a:buNone/>
              <a:defRPr sz="1300"/>
            </a:lvl3pPr>
            <a:lvl4pPr marL="1067400" indent="0">
              <a:buNone/>
              <a:defRPr sz="1100"/>
            </a:lvl4pPr>
            <a:lvl5pPr marL="1423199" indent="0">
              <a:buNone/>
              <a:defRPr sz="1100"/>
            </a:lvl5pPr>
            <a:lvl6pPr marL="1779001" indent="0">
              <a:buNone/>
              <a:defRPr sz="1100"/>
            </a:lvl6pPr>
            <a:lvl7pPr marL="2134801" indent="0">
              <a:buNone/>
              <a:defRPr sz="1100"/>
            </a:lvl7pPr>
            <a:lvl8pPr marL="2490599" indent="0">
              <a:buNone/>
              <a:defRPr sz="1100"/>
            </a:lvl8pPr>
            <a:lvl9pPr marL="2846398" indent="0">
              <a:buNone/>
              <a:defRPr sz="11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432C778-9778-48A0-A30D-5A5AFFE58021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0247552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15848" y="1199761"/>
            <a:ext cx="3606830" cy="3627338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53010" y="1199761"/>
            <a:ext cx="3606831" cy="3627338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985E87F-E54A-4B3D-A399-B1663516AB3C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4521425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510" y="206263"/>
            <a:ext cx="8229057" cy="85743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476" y="1151160"/>
            <a:ext cx="4039867" cy="479470"/>
          </a:xfrm>
        </p:spPr>
        <p:txBody>
          <a:bodyPr anchor="b"/>
          <a:lstStyle>
            <a:lvl1pPr marL="0" indent="0">
              <a:buNone/>
              <a:defRPr sz="1900" b="1"/>
            </a:lvl1pPr>
            <a:lvl2pPr marL="355790" indent="0">
              <a:buNone/>
              <a:defRPr sz="1600" b="1"/>
            </a:lvl2pPr>
            <a:lvl3pPr marL="711591" indent="0">
              <a:buNone/>
              <a:defRPr sz="1400" b="1"/>
            </a:lvl3pPr>
            <a:lvl4pPr marL="1067400" indent="0">
              <a:buNone/>
              <a:defRPr sz="1300" b="1"/>
            </a:lvl4pPr>
            <a:lvl5pPr marL="1423199" indent="0">
              <a:buNone/>
              <a:defRPr sz="1300" b="1"/>
            </a:lvl5pPr>
            <a:lvl6pPr marL="1779001" indent="0">
              <a:buNone/>
              <a:defRPr sz="1300" b="1"/>
            </a:lvl6pPr>
            <a:lvl7pPr marL="2134801" indent="0">
              <a:buNone/>
              <a:defRPr sz="1300" b="1"/>
            </a:lvl7pPr>
            <a:lvl8pPr marL="2490599" indent="0">
              <a:buNone/>
              <a:defRPr sz="1300" b="1"/>
            </a:lvl8pPr>
            <a:lvl9pPr marL="2846398" indent="0">
              <a:buNone/>
              <a:defRPr sz="13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476" y="1630635"/>
            <a:ext cx="4039867" cy="2964289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308" y="1151160"/>
            <a:ext cx="4041225" cy="479470"/>
          </a:xfrm>
        </p:spPr>
        <p:txBody>
          <a:bodyPr anchor="b"/>
          <a:lstStyle>
            <a:lvl1pPr marL="0" indent="0">
              <a:buNone/>
              <a:defRPr sz="1900" b="1"/>
            </a:lvl1pPr>
            <a:lvl2pPr marL="355790" indent="0">
              <a:buNone/>
              <a:defRPr sz="1600" b="1"/>
            </a:lvl2pPr>
            <a:lvl3pPr marL="711591" indent="0">
              <a:buNone/>
              <a:defRPr sz="1400" b="1"/>
            </a:lvl3pPr>
            <a:lvl4pPr marL="1067400" indent="0">
              <a:buNone/>
              <a:defRPr sz="1300" b="1"/>
            </a:lvl4pPr>
            <a:lvl5pPr marL="1423199" indent="0">
              <a:buNone/>
              <a:defRPr sz="1300" b="1"/>
            </a:lvl5pPr>
            <a:lvl6pPr marL="1779001" indent="0">
              <a:buNone/>
              <a:defRPr sz="1300" b="1"/>
            </a:lvl6pPr>
            <a:lvl7pPr marL="2134801" indent="0">
              <a:buNone/>
              <a:defRPr sz="1300" b="1"/>
            </a:lvl7pPr>
            <a:lvl8pPr marL="2490599" indent="0">
              <a:buNone/>
              <a:defRPr sz="1300" b="1"/>
            </a:lvl8pPr>
            <a:lvl9pPr marL="2846398" indent="0">
              <a:buNone/>
              <a:defRPr sz="13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308" y="1630635"/>
            <a:ext cx="4041225" cy="2964289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5A23926-0443-489C-9F0D-E4469FEB6340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6324143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3841616-2C9F-48A9-AE86-C98F3B232659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3312442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6587BCF-BE32-43D2-88AB-A07FCD9C9CDC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5116233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509" y="205221"/>
            <a:ext cx="3008181" cy="871469"/>
          </a:xfrm>
        </p:spPr>
        <p:txBody>
          <a:bodyPr anchor="b"/>
          <a:lstStyle>
            <a:lvl1pPr algn="l">
              <a:defRPr sz="16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612" y="205181"/>
            <a:ext cx="5110921" cy="4389739"/>
          </a:xfrm>
        </p:spPr>
        <p:txBody>
          <a:bodyPr/>
          <a:lstStyle>
            <a:lvl1pPr>
              <a:defRPr sz="2500"/>
            </a:lvl1pPr>
            <a:lvl2pPr>
              <a:defRPr sz="23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509" y="1076656"/>
            <a:ext cx="3008181" cy="3518270"/>
          </a:xfrm>
        </p:spPr>
        <p:txBody>
          <a:bodyPr/>
          <a:lstStyle>
            <a:lvl1pPr marL="0" indent="0">
              <a:buNone/>
              <a:defRPr sz="1100"/>
            </a:lvl1pPr>
            <a:lvl2pPr marL="355790" indent="0">
              <a:buNone/>
              <a:defRPr sz="1000"/>
            </a:lvl2pPr>
            <a:lvl3pPr marL="711591" indent="0">
              <a:buNone/>
              <a:defRPr sz="800"/>
            </a:lvl3pPr>
            <a:lvl4pPr marL="1067400" indent="0">
              <a:buNone/>
              <a:defRPr sz="700"/>
            </a:lvl4pPr>
            <a:lvl5pPr marL="1423199" indent="0">
              <a:buNone/>
              <a:defRPr sz="700"/>
            </a:lvl5pPr>
            <a:lvl6pPr marL="1779001" indent="0">
              <a:buNone/>
              <a:defRPr sz="700"/>
            </a:lvl6pPr>
            <a:lvl7pPr marL="2134801" indent="0">
              <a:buNone/>
              <a:defRPr sz="700"/>
            </a:lvl7pPr>
            <a:lvl8pPr marL="2490599" indent="0">
              <a:buNone/>
              <a:defRPr sz="700"/>
            </a:lvl8pPr>
            <a:lvl9pPr marL="2846398" indent="0">
              <a:buNone/>
              <a:defRPr sz="7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5903B00-C01C-4882-B9FC-C4919ECD67EC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256109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1913" y="3600371"/>
            <a:ext cx="5486943" cy="425475"/>
          </a:xfrm>
        </p:spPr>
        <p:txBody>
          <a:bodyPr anchor="b"/>
          <a:lstStyle>
            <a:lvl1pPr algn="l">
              <a:defRPr sz="16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1913" y="460032"/>
            <a:ext cx="5486943" cy="3085236"/>
          </a:xfrm>
        </p:spPr>
        <p:txBody>
          <a:bodyPr/>
          <a:lstStyle>
            <a:lvl1pPr marL="0" indent="0">
              <a:buNone/>
              <a:defRPr sz="2500"/>
            </a:lvl1pPr>
            <a:lvl2pPr marL="355790" indent="0">
              <a:buNone/>
              <a:defRPr sz="2300"/>
            </a:lvl2pPr>
            <a:lvl3pPr marL="711591" indent="0">
              <a:buNone/>
              <a:defRPr sz="1900"/>
            </a:lvl3pPr>
            <a:lvl4pPr marL="1067400" indent="0">
              <a:buNone/>
              <a:defRPr sz="1600"/>
            </a:lvl4pPr>
            <a:lvl5pPr marL="1423199" indent="0">
              <a:buNone/>
              <a:defRPr sz="1600"/>
            </a:lvl5pPr>
            <a:lvl6pPr marL="1779001" indent="0">
              <a:buNone/>
              <a:defRPr sz="1600"/>
            </a:lvl6pPr>
            <a:lvl7pPr marL="2134801" indent="0">
              <a:buNone/>
              <a:defRPr sz="1600"/>
            </a:lvl7pPr>
            <a:lvl8pPr marL="2490599" indent="0">
              <a:buNone/>
              <a:defRPr sz="1600"/>
            </a:lvl8pPr>
            <a:lvl9pPr marL="2846398" indent="0">
              <a:buNone/>
              <a:defRPr sz="16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1913" y="4025846"/>
            <a:ext cx="5486943" cy="603657"/>
          </a:xfrm>
        </p:spPr>
        <p:txBody>
          <a:bodyPr/>
          <a:lstStyle>
            <a:lvl1pPr marL="0" indent="0">
              <a:buNone/>
              <a:defRPr sz="1100"/>
            </a:lvl1pPr>
            <a:lvl2pPr marL="355790" indent="0">
              <a:buNone/>
              <a:defRPr sz="1000"/>
            </a:lvl2pPr>
            <a:lvl3pPr marL="711591" indent="0">
              <a:buNone/>
              <a:defRPr sz="800"/>
            </a:lvl3pPr>
            <a:lvl4pPr marL="1067400" indent="0">
              <a:buNone/>
              <a:defRPr sz="700"/>
            </a:lvl4pPr>
            <a:lvl5pPr marL="1423199" indent="0">
              <a:buNone/>
              <a:defRPr sz="700"/>
            </a:lvl5pPr>
            <a:lvl6pPr marL="1779001" indent="0">
              <a:buNone/>
              <a:defRPr sz="700"/>
            </a:lvl6pPr>
            <a:lvl7pPr marL="2134801" indent="0">
              <a:buNone/>
              <a:defRPr sz="700"/>
            </a:lvl7pPr>
            <a:lvl8pPr marL="2490599" indent="0">
              <a:buNone/>
              <a:defRPr sz="700"/>
            </a:lvl8pPr>
            <a:lvl9pPr marL="2846398" indent="0">
              <a:buNone/>
              <a:defRPr sz="7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1C2CDDC-2572-4CBF-B8A4-C789D3C28E7F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29399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188" y="1504994"/>
            <a:ext cx="7632700" cy="3206749"/>
          </a:xfrm>
        </p:spPr>
        <p:txBody>
          <a:bodyPr>
            <a:noAutofit/>
          </a:bodyPr>
          <a:lstStyle>
            <a:lvl1pPr marL="283135" indent="0">
              <a:buFontTx/>
              <a:buNone/>
              <a:defRPr b="1">
                <a:latin typeface="+mj-lt"/>
              </a:defRPr>
            </a:lvl1pPr>
            <a:lvl2pPr marL="280669" indent="2485">
              <a:defRPr>
                <a:latin typeface="+mj-lt"/>
              </a:defRPr>
            </a:lvl2pPr>
            <a:lvl3pPr marL="489620" indent="-202775">
              <a:tabLst/>
              <a:defRPr>
                <a:latin typeface="+mj-lt"/>
              </a:defRPr>
            </a:lvl3pPr>
            <a:lvl4pPr marL="0" indent="280669">
              <a:defRPr>
                <a:latin typeface="+mj-lt"/>
              </a:defRPr>
            </a:lvl4pPr>
            <a:lvl5pPr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0" name="TextBox 9"/>
          <p:cNvSpPr txBox="1"/>
          <p:nvPr userDrawn="1"/>
        </p:nvSpPr>
        <p:spPr>
          <a:xfrm>
            <a:off x="5926640" y="3845307"/>
            <a:ext cx="923618" cy="282640"/>
          </a:xfrm>
          <a:prstGeom prst="rect">
            <a:avLst/>
          </a:prstGeom>
          <a:noFill/>
        </p:spPr>
        <p:txBody>
          <a:bodyPr wrap="square" lIns="71213" tIns="35608" rIns="71213" bIns="35608" rtlCol="0">
            <a:noAutofit/>
          </a:bodyPr>
          <a:lstStyle/>
          <a:p>
            <a:pPr defTabSz="812381" fontAlgn="auto">
              <a:spcBef>
                <a:spcPts val="0"/>
              </a:spcBef>
              <a:spcAft>
                <a:spcPts val="0"/>
              </a:spcAft>
            </a:pPr>
            <a:endParaRPr lang="ru-RU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3" name="Заголовок 12"/>
          <p:cNvSpPr>
            <a:spLocks noGrp="1"/>
          </p:cNvSpPr>
          <p:nvPr>
            <p:ph type="title" hasCustomPrompt="1"/>
          </p:nvPr>
        </p:nvSpPr>
        <p:spPr>
          <a:xfrm>
            <a:off x="611220" y="558801"/>
            <a:ext cx="7632699" cy="946150"/>
          </a:xfrm>
        </p:spPr>
        <p:txBody>
          <a:bodyPr>
            <a:noAutofit/>
          </a:bodyPr>
          <a:lstStyle>
            <a:lvl1pPr marL="0" marR="0" indent="0" defTabSz="812381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4200"/>
            </a:lvl1pPr>
          </a:lstStyle>
          <a:p>
            <a:pPr marL="0" marR="0" lvl="0" indent="0" defTabSz="812381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/>
            </a:pPr>
            <a:r>
              <a:rPr kumimoji="0" lang="ru-RU" sz="3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5AA9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1/ ЗАГОЛОВОК СЛАЙДА</a:t>
            </a: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082196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F0EA28E-E836-40C4-BA10-DC91EB36737B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809379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324510" y="367174"/>
            <a:ext cx="1835316" cy="445993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15850" y="367174"/>
            <a:ext cx="5378344" cy="445993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F96414-184D-4A28-8EF7-D3D35465E943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0455648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15883" y="367193"/>
            <a:ext cx="7343979" cy="83259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815883" y="1199761"/>
            <a:ext cx="7343979" cy="3627338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>
          <a:xfrm>
            <a:off x="8324081" y="4531220"/>
            <a:ext cx="620370" cy="474071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4C04AE3-E534-4CC9-9485-637EF95E0D1F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897123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Заголовок и четыре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sz="quarter"/>
          </p:nvPr>
        </p:nvSpPr>
        <p:spPr>
          <a:xfrm>
            <a:off x="815883" y="367193"/>
            <a:ext cx="7343979" cy="83259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815848" y="1199794"/>
            <a:ext cx="3606830" cy="176129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4553010" y="1199794"/>
            <a:ext cx="3606831" cy="176129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Объект 4"/>
          <p:cNvSpPr>
            <a:spLocks noGrp="1"/>
          </p:cNvSpPr>
          <p:nvPr>
            <p:ph sz="quarter" idx="3"/>
          </p:nvPr>
        </p:nvSpPr>
        <p:spPr>
          <a:xfrm>
            <a:off x="815848" y="3064734"/>
            <a:ext cx="3606830" cy="17623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553010" y="3064734"/>
            <a:ext cx="3606831" cy="17623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0"/>
          </p:nvPr>
        </p:nvSpPr>
        <p:spPr>
          <a:xfrm>
            <a:off x="8324081" y="4531220"/>
            <a:ext cx="620370" cy="474071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031499C-4B5A-4FCA-A8E1-510E92BC67D3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7526664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/>
          </p:nvPr>
        </p:nvSpPr>
        <p:spPr>
          <a:xfrm>
            <a:off x="815883" y="367174"/>
            <a:ext cx="7343979" cy="445993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0"/>
          </p:nvPr>
        </p:nvSpPr>
        <p:spPr>
          <a:xfrm>
            <a:off x="8324081" y="4531220"/>
            <a:ext cx="620370" cy="474071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86AE9B1-741B-49B7-AEE8-7315EC80EECF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7965606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562" y="1598268"/>
            <a:ext cx="7772943" cy="110256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057" y="2914630"/>
            <a:ext cx="6401886" cy="1314221"/>
          </a:xfrm>
        </p:spPr>
        <p:txBody>
          <a:bodyPr/>
          <a:lstStyle>
            <a:lvl1pPr marL="0" indent="0" algn="ctr">
              <a:buNone/>
              <a:defRPr/>
            </a:lvl1pPr>
            <a:lvl2pPr marL="356006" indent="0" algn="ctr">
              <a:buNone/>
              <a:defRPr/>
            </a:lvl2pPr>
            <a:lvl3pPr marL="712019" indent="0" algn="ctr">
              <a:buNone/>
              <a:defRPr/>
            </a:lvl3pPr>
            <a:lvl4pPr marL="1068042" indent="0" algn="ctr">
              <a:buNone/>
              <a:defRPr/>
            </a:lvl4pPr>
            <a:lvl5pPr marL="1424055" indent="0" algn="ctr">
              <a:buNone/>
              <a:defRPr/>
            </a:lvl5pPr>
            <a:lvl6pPr marL="1780070" indent="0" algn="ctr">
              <a:buNone/>
              <a:defRPr/>
            </a:lvl6pPr>
            <a:lvl7pPr marL="2136085" indent="0" algn="ctr">
              <a:buNone/>
              <a:defRPr/>
            </a:lvl7pPr>
            <a:lvl8pPr marL="2492097" indent="0" algn="ctr">
              <a:buNone/>
              <a:defRPr/>
            </a:lvl8pPr>
            <a:lvl9pPr marL="2848109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B9C44035-C6A1-4714-955F-5E709142054D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9168792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687A33C-8020-4182-8E0B-E61C821744C6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2164510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213" y="3305575"/>
            <a:ext cx="7772943" cy="1021573"/>
          </a:xfrm>
        </p:spPr>
        <p:txBody>
          <a:bodyPr anchor="t"/>
          <a:lstStyle>
            <a:lvl1pPr algn="l">
              <a:defRPr sz="31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213" y="2180294"/>
            <a:ext cx="7772943" cy="1125242"/>
          </a:xfrm>
        </p:spPr>
        <p:txBody>
          <a:bodyPr anchor="b"/>
          <a:lstStyle>
            <a:lvl1pPr marL="0" indent="0">
              <a:buNone/>
              <a:defRPr sz="1600"/>
            </a:lvl1pPr>
            <a:lvl2pPr marL="356006" indent="0">
              <a:buNone/>
              <a:defRPr sz="1400"/>
            </a:lvl2pPr>
            <a:lvl3pPr marL="712019" indent="0">
              <a:buNone/>
              <a:defRPr sz="1300"/>
            </a:lvl3pPr>
            <a:lvl4pPr marL="1068042" indent="0">
              <a:buNone/>
              <a:defRPr sz="1100"/>
            </a:lvl4pPr>
            <a:lvl5pPr marL="1424055" indent="0">
              <a:buNone/>
              <a:defRPr sz="1100"/>
            </a:lvl5pPr>
            <a:lvl6pPr marL="1780070" indent="0">
              <a:buNone/>
              <a:defRPr sz="1100"/>
            </a:lvl6pPr>
            <a:lvl7pPr marL="2136085" indent="0">
              <a:buNone/>
              <a:defRPr sz="1100"/>
            </a:lvl7pPr>
            <a:lvl8pPr marL="2492097" indent="0">
              <a:buNone/>
              <a:defRPr sz="1100"/>
            </a:lvl8pPr>
            <a:lvl9pPr marL="2848109" indent="0">
              <a:buNone/>
              <a:defRPr sz="11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432C778-9778-48A0-A30D-5A5AFFE58021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5490621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15848" y="1199761"/>
            <a:ext cx="3606830" cy="3627338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53010" y="1199761"/>
            <a:ext cx="3606831" cy="3627338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985E87F-E54A-4B3D-A399-B1663516AB3C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8459143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505" y="206263"/>
            <a:ext cx="8229057" cy="85743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476" y="1151160"/>
            <a:ext cx="4039867" cy="479470"/>
          </a:xfrm>
        </p:spPr>
        <p:txBody>
          <a:bodyPr anchor="b"/>
          <a:lstStyle>
            <a:lvl1pPr marL="0" indent="0">
              <a:buNone/>
              <a:defRPr sz="1900" b="1"/>
            </a:lvl1pPr>
            <a:lvl2pPr marL="356006" indent="0">
              <a:buNone/>
              <a:defRPr sz="1600" b="1"/>
            </a:lvl2pPr>
            <a:lvl3pPr marL="712019" indent="0">
              <a:buNone/>
              <a:defRPr sz="1400" b="1"/>
            </a:lvl3pPr>
            <a:lvl4pPr marL="1068042" indent="0">
              <a:buNone/>
              <a:defRPr sz="1300" b="1"/>
            </a:lvl4pPr>
            <a:lvl5pPr marL="1424055" indent="0">
              <a:buNone/>
              <a:defRPr sz="1300" b="1"/>
            </a:lvl5pPr>
            <a:lvl6pPr marL="1780070" indent="0">
              <a:buNone/>
              <a:defRPr sz="1300" b="1"/>
            </a:lvl6pPr>
            <a:lvl7pPr marL="2136085" indent="0">
              <a:buNone/>
              <a:defRPr sz="1300" b="1"/>
            </a:lvl7pPr>
            <a:lvl8pPr marL="2492097" indent="0">
              <a:buNone/>
              <a:defRPr sz="1300" b="1"/>
            </a:lvl8pPr>
            <a:lvl9pPr marL="2848109" indent="0">
              <a:buNone/>
              <a:defRPr sz="13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476" y="1630635"/>
            <a:ext cx="4039867" cy="2964289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308" y="1151160"/>
            <a:ext cx="4041225" cy="479470"/>
          </a:xfrm>
        </p:spPr>
        <p:txBody>
          <a:bodyPr anchor="b"/>
          <a:lstStyle>
            <a:lvl1pPr marL="0" indent="0">
              <a:buNone/>
              <a:defRPr sz="1900" b="1"/>
            </a:lvl1pPr>
            <a:lvl2pPr marL="356006" indent="0">
              <a:buNone/>
              <a:defRPr sz="1600" b="1"/>
            </a:lvl2pPr>
            <a:lvl3pPr marL="712019" indent="0">
              <a:buNone/>
              <a:defRPr sz="1400" b="1"/>
            </a:lvl3pPr>
            <a:lvl4pPr marL="1068042" indent="0">
              <a:buNone/>
              <a:defRPr sz="1300" b="1"/>
            </a:lvl4pPr>
            <a:lvl5pPr marL="1424055" indent="0">
              <a:buNone/>
              <a:defRPr sz="1300" b="1"/>
            </a:lvl5pPr>
            <a:lvl6pPr marL="1780070" indent="0">
              <a:buNone/>
              <a:defRPr sz="1300" b="1"/>
            </a:lvl6pPr>
            <a:lvl7pPr marL="2136085" indent="0">
              <a:buNone/>
              <a:defRPr sz="1300" b="1"/>
            </a:lvl7pPr>
            <a:lvl8pPr marL="2492097" indent="0">
              <a:buNone/>
              <a:defRPr sz="1300" b="1"/>
            </a:lvl8pPr>
            <a:lvl9pPr marL="2848109" indent="0">
              <a:buNone/>
              <a:defRPr sz="13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308" y="1630635"/>
            <a:ext cx="4041225" cy="2964289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5A23926-0443-489C-9F0D-E4469FEB6340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57330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Z:\Projects\Текущие\Проектная\FNS_2012\_БРЭНДБУК\out\PPT\3_1_present_16.9-04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1" y="1169"/>
            <a:ext cx="9143998" cy="5142895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188" y="1504994"/>
            <a:ext cx="7632700" cy="3206749"/>
          </a:xfrm>
        </p:spPr>
        <p:txBody>
          <a:bodyPr>
            <a:noAutofit/>
          </a:bodyPr>
          <a:lstStyle>
            <a:lvl1pPr marL="283135" indent="0">
              <a:buFontTx/>
              <a:buNone/>
              <a:defRPr b="1">
                <a:latin typeface="+mj-lt"/>
              </a:defRPr>
            </a:lvl1pPr>
            <a:lvl2pPr marL="283135" indent="0">
              <a:defRPr>
                <a:latin typeface="+mj-lt"/>
              </a:defRPr>
            </a:lvl2pPr>
            <a:lvl3pPr marL="489620" indent="-202775">
              <a:defRPr>
                <a:latin typeface="+mj-lt"/>
              </a:defRPr>
            </a:lvl3pPr>
            <a:lvl4pPr marL="0" indent="280669">
              <a:defRPr>
                <a:latin typeface="+mj-lt"/>
              </a:defRPr>
            </a:lvl4pPr>
            <a:lvl5pPr marL="1117717" indent="0"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611220" y="558801"/>
            <a:ext cx="7632699" cy="946150"/>
          </a:xfrm>
        </p:spPr>
        <p:txBody>
          <a:bodyPr>
            <a:noAutofit/>
          </a:bodyPr>
          <a:lstStyle>
            <a:lvl1pPr marL="0" marR="0" indent="0" defTabSz="812381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4200"/>
            </a:lvl1pPr>
          </a:lstStyle>
          <a:p>
            <a:pPr marL="0" marR="0" lvl="0" indent="0" defTabSz="812381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/>
            </a:pPr>
            <a:r>
              <a:rPr kumimoji="0" lang="ru-RU" sz="3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5AA9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1/ ЗАГОЛОВОК СЛАЙДА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1597095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3841616-2C9F-48A9-AE86-C98F3B232659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1748038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6587BCF-BE32-43D2-88AB-A07FCD9C9CDC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3200291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506" y="205209"/>
            <a:ext cx="3008181" cy="871469"/>
          </a:xfrm>
        </p:spPr>
        <p:txBody>
          <a:bodyPr anchor="b"/>
          <a:lstStyle>
            <a:lvl1pPr algn="l">
              <a:defRPr sz="16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612" y="205181"/>
            <a:ext cx="5110921" cy="4389739"/>
          </a:xfrm>
        </p:spPr>
        <p:txBody>
          <a:bodyPr/>
          <a:lstStyle>
            <a:lvl1pPr>
              <a:defRPr sz="2500"/>
            </a:lvl1pPr>
            <a:lvl2pPr>
              <a:defRPr sz="23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506" y="1076656"/>
            <a:ext cx="3008181" cy="3518270"/>
          </a:xfrm>
        </p:spPr>
        <p:txBody>
          <a:bodyPr/>
          <a:lstStyle>
            <a:lvl1pPr marL="0" indent="0">
              <a:buNone/>
              <a:defRPr sz="1100"/>
            </a:lvl1pPr>
            <a:lvl2pPr marL="356006" indent="0">
              <a:buNone/>
              <a:defRPr sz="1000"/>
            </a:lvl2pPr>
            <a:lvl3pPr marL="712019" indent="0">
              <a:buNone/>
              <a:defRPr sz="800"/>
            </a:lvl3pPr>
            <a:lvl4pPr marL="1068042" indent="0">
              <a:buNone/>
              <a:defRPr sz="700"/>
            </a:lvl4pPr>
            <a:lvl5pPr marL="1424055" indent="0">
              <a:buNone/>
              <a:defRPr sz="700"/>
            </a:lvl5pPr>
            <a:lvl6pPr marL="1780070" indent="0">
              <a:buNone/>
              <a:defRPr sz="700"/>
            </a:lvl6pPr>
            <a:lvl7pPr marL="2136085" indent="0">
              <a:buNone/>
              <a:defRPr sz="700"/>
            </a:lvl7pPr>
            <a:lvl8pPr marL="2492097" indent="0">
              <a:buNone/>
              <a:defRPr sz="700"/>
            </a:lvl8pPr>
            <a:lvl9pPr marL="2848109" indent="0">
              <a:buNone/>
              <a:defRPr sz="7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5903B00-C01C-4882-B9FC-C4919ECD67EC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9786366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1913" y="3600368"/>
            <a:ext cx="5486943" cy="425475"/>
          </a:xfrm>
        </p:spPr>
        <p:txBody>
          <a:bodyPr anchor="b"/>
          <a:lstStyle>
            <a:lvl1pPr algn="l">
              <a:defRPr sz="16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1913" y="460032"/>
            <a:ext cx="5486943" cy="3085236"/>
          </a:xfrm>
        </p:spPr>
        <p:txBody>
          <a:bodyPr/>
          <a:lstStyle>
            <a:lvl1pPr marL="0" indent="0">
              <a:buNone/>
              <a:defRPr sz="2500"/>
            </a:lvl1pPr>
            <a:lvl2pPr marL="356006" indent="0">
              <a:buNone/>
              <a:defRPr sz="2300"/>
            </a:lvl2pPr>
            <a:lvl3pPr marL="712019" indent="0">
              <a:buNone/>
              <a:defRPr sz="1900"/>
            </a:lvl3pPr>
            <a:lvl4pPr marL="1068042" indent="0">
              <a:buNone/>
              <a:defRPr sz="1600"/>
            </a:lvl4pPr>
            <a:lvl5pPr marL="1424055" indent="0">
              <a:buNone/>
              <a:defRPr sz="1600"/>
            </a:lvl5pPr>
            <a:lvl6pPr marL="1780070" indent="0">
              <a:buNone/>
              <a:defRPr sz="1600"/>
            </a:lvl6pPr>
            <a:lvl7pPr marL="2136085" indent="0">
              <a:buNone/>
              <a:defRPr sz="1600"/>
            </a:lvl7pPr>
            <a:lvl8pPr marL="2492097" indent="0">
              <a:buNone/>
              <a:defRPr sz="1600"/>
            </a:lvl8pPr>
            <a:lvl9pPr marL="2848109" indent="0">
              <a:buNone/>
              <a:defRPr sz="16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1913" y="4025843"/>
            <a:ext cx="5486943" cy="603657"/>
          </a:xfrm>
        </p:spPr>
        <p:txBody>
          <a:bodyPr/>
          <a:lstStyle>
            <a:lvl1pPr marL="0" indent="0">
              <a:buNone/>
              <a:defRPr sz="1100"/>
            </a:lvl1pPr>
            <a:lvl2pPr marL="356006" indent="0">
              <a:buNone/>
              <a:defRPr sz="1000"/>
            </a:lvl2pPr>
            <a:lvl3pPr marL="712019" indent="0">
              <a:buNone/>
              <a:defRPr sz="800"/>
            </a:lvl3pPr>
            <a:lvl4pPr marL="1068042" indent="0">
              <a:buNone/>
              <a:defRPr sz="700"/>
            </a:lvl4pPr>
            <a:lvl5pPr marL="1424055" indent="0">
              <a:buNone/>
              <a:defRPr sz="700"/>
            </a:lvl5pPr>
            <a:lvl6pPr marL="1780070" indent="0">
              <a:buNone/>
              <a:defRPr sz="700"/>
            </a:lvl6pPr>
            <a:lvl7pPr marL="2136085" indent="0">
              <a:buNone/>
              <a:defRPr sz="700"/>
            </a:lvl7pPr>
            <a:lvl8pPr marL="2492097" indent="0">
              <a:buNone/>
              <a:defRPr sz="700"/>
            </a:lvl8pPr>
            <a:lvl9pPr marL="2848109" indent="0">
              <a:buNone/>
              <a:defRPr sz="7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1C2CDDC-2572-4CBF-B8A4-C789D3C28E7F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4367550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F0EA28E-E836-40C4-BA10-DC91EB36737B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7268445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324510" y="367174"/>
            <a:ext cx="1835316" cy="445993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15850" y="367174"/>
            <a:ext cx="5378344" cy="445993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F96414-184D-4A28-8EF7-D3D35465E943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0096437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15882" y="367190"/>
            <a:ext cx="7343979" cy="83259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815882" y="1199761"/>
            <a:ext cx="7343979" cy="3627338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>
          <a:xfrm>
            <a:off x="8324081" y="4531220"/>
            <a:ext cx="620370" cy="474071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4C04AE3-E534-4CC9-9485-637EF95E0D1F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1512433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Заголовок и четыре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sz="quarter"/>
          </p:nvPr>
        </p:nvSpPr>
        <p:spPr>
          <a:xfrm>
            <a:off x="815882" y="367190"/>
            <a:ext cx="7343979" cy="83259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815848" y="1199790"/>
            <a:ext cx="3606830" cy="176129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4553010" y="1199790"/>
            <a:ext cx="3606831" cy="176129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Объект 4"/>
          <p:cNvSpPr>
            <a:spLocks noGrp="1"/>
          </p:cNvSpPr>
          <p:nvPr>
            <p:ph sz="quarter" idx="3"/>
          </p:nvPr>
        </p:nvSpPr>
        <p:spPr>
          <a:xfrm>
            <a:off x="815848" y="3064734"/>
            <a:ext cx="3606830" cy="17623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553010" y="3064734"/>
            <a:ext cx="3606831" cy="17623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0"/>
          </p:nvPr>
        </p:nvSpPr>
        <p:spPr>
          <a:xfrm>
            <a:off x="8324081" y="4531220"/>
            <a:ext cx="620370" cy="474071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031499C-4B5A-4FCA-A8E1-510E92BC67D3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5869749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/>
          </p:nvPr>
        </p:nvSpPr>
        <p:spPr>
          <a:xfrm>
            <a:off x="815882" y="367174"/>
            <a:ext cx="7343979" cy="445993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0"/>
          </p:nvPr>
        </p:nvSpPr>
        <p:spPr>
          <a:xfrm>
            <a:off x="8324081" y="4531220"/>
            <a:ext cx="620370" cy="474071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86AE9B1-741B-49B7-AEE8-7315EC80EECF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6275420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550" y="1598264"/>
            <a:ext cx="7772943" cy="110256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057" y="2914614"/>
            <a:ext cx="6401886" cy="1314222"/>
          </a:xfrm>
        </p:spPr>
        <p:txBody>
          <a:bodyPr/>
          <a:lstStyle>
            <a:lvl1pPr marL="0" indent="0" algn="ctr">
              <a:buNone/>
              <a:defRPr/>
            </a:lvl1pPr>
            <a:lvl2pPr marL="356726" indent="0" algn="ctr">
              <a:buNone/>
              <a:defRPr/>
            </a:lvl2pPr>
            <a:lvl3pPr marL="713449" indent="0" algn="ctr">
              <a:buNone/>
              <a:defRPr/>
            </a:lvl3pPr>
            <a:lvl4pPr marL="1070195" indent="0" algn="ctr">
              <a:buNone/>
              <a:defRPr/>
            </a:lvl4pPr>
            <a:lvl5pPr marL="1426925" indent="0" algn="ctr">
              <a:buNone/>
              <a:defRPr/>
            </a:lvl5pPr>
            <a:lvl6pPr marL="1783655" indent="0" algn="ctr">
              <a:buNone/>
              <a:defRPr/>
            </a:lvl6pPr>
            <a:lvl7pPr marL="2140387" indent="0" algn="ctr">
              <a:buNone/>
              <a:defRPr/>
            </a:lvl7pPr>
            <a:lvl8pPr marL="2497118" indent="0" algn="ctr">
              <a:buNone/>
              <a:defRPr/>
            </a:lvl8pPr>
            <a:lvl9pPr marL="285385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B9C44035-C6A1-4714-955F-5E709142054D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76068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Z:\Projects\Текущие\Проектная\FNS_2012\_БРЭНДБУК\out\PPT\3_1_present_16.9-04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0" y="1169"/>
            <a:ext cx="9144000" cy="5142895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188" y="1504994"/>
            <a:ext cx="7632700" cy="3206749"/>
          </a:xfrm>
        </p:spPr>
        <p:txBody>
          <a:bodyPr>
            <a:noAutofit/>
          </a:bodyPr>
          <a:lstStyle>
            <a:lvl1pPr marL="283135" indent="0">
              <a:buFontTx/>
              <a:buNone/>
              <a:defRPr b="1">
                <a:latin typeface="+mj-lt"/>
              </a:defRPr>
            </a:lvl1pPr>
            <a:lvl2pPr marL="283135" indent="0">
              <a:defRPr>
                <a:latin typeface="+mj-lt"/>
              </a:defRPr>
            </a:lvl2pPr>
            <a:lvl3pPr marL="489620" indent="-202775">
              <a:defRPr>
                <a:latin typeface="+mj-lt"/>
              </a:defRPr>
            </a:lvl3pPr>
            <a:lvl4pPr marL="0" indent="280669">
              <a:defRPr>
                <a:latin typeface="+mj-lt"/>
              </a:defRPr>
            </a:lvl4pPr>
            <a:lvl5pPr marL="1117717" indent="0"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611220" y="558801"/>
            <a:ext cx="7632699" cy="946150"/>
          </a:xfrm>
        </p:spPr>
        <p:txBody>
          <a:bodyPr>
            <a:noAutofit/>
          </a:bodyPr>
          <a:lstStyle>
            <a:lvl1pPr marL="0" marR="0" indent="0" defTabSz="812381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4200"/>
            </a:lvl1pPr>
          </a:lstStyle>
          <a:p>
            <a:pPr marL="0" marR="0" lvl="0" indent="0" defTabSz="812381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/>
            </a:pPr>
            <a:r>
              <a:rPr kumimoji="0" lang="ru-RU" sz="3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5AA9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1/ ЗАГОЛОВОК СЛАЙДА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4613556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687A33C-8020-4182-8E0B-E61C821744C6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1235974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201" y="3305565"/>
            <a:ext cx="7772943" cy="1021573"/>
          </a:xfrm>
        </p:spPr>
        <p:txBody>
          <a:bodyPr anchor="t"/>
          <a:lstStyle>
            <a:lvl1pPr algn="l">
              <a:defRPr sz="31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201" y="2180294"/>
            <a:ext cx="7772943" cy="1125242"/>
          </a:xfrm>
        </p:spPr>
        <p:txBody>
          <a:bodyPr anchor="b"/>
          <a:lstStyle>
            <a:lvl1pPr marL="0" indent="0">
              <a:buNone/>
              <a:defRPr sz="1600"/>
            </a:lvl1pPr>
            <a:lvl2pPr marL="356726" indent="0">
              <a:buNone/>
              <a:defRPr sz="1400"/>
            </a:lvl2pPr>
            <a:lvl3pPr marL="713449" indent="0">
              <a:buNone/>
              <a:defRPr sz="1300"/>
            </a:lvl3pPr>
            <a:lvl4pPr marL="1070195" indent="0">
              <a:buNone/>
              <a:defRPr sz="1100"/>
            </a:lvl4pPr>
            <a:lvl5pPr marL="1426925" indent="0">
              <a:buNone/>
              <a:defRPr sz="1100"/>
            </a:lvl5pPr>
            <a:lvl6pPr marL="1783655" indent="0">
              <a:buNone/>
              <a:defRPr sz="1100"/>
            </a:lvl6pPr>
            <a:lvl7pPr marL="2140387" indent="0">
              <a:buNone/>
              <a:defRPr sz="1100"/>
            </a:lvl7pPr>
            <a:lvl8pPr marL="2497118" indent="0">
              <a:buNone/>
              <a:defRPr sz="1100"/>
            </a:lvl8pPr>
            <a:lvl9pPr marL="2853850" indent="0">
              <a:buNone/>
              <a:defRPr sz="11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432C778-9778-48A0-A30D-5A5AFFE58021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8190887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15848" y="1199774"/>
            <a:ext cx="3606830" cy="3627339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53010" y="1199774"/>
            <a:ext cx="3606831" cy="3627339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985E87F-E54A-4B3D-A399-B1663516AB3C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5333153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493" y="206260"/>
            <a:ext cx="8229057" cy="85743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476" y="1151160"/>
            <a:ext cx="4039867" cy="479470"/>
          </a:xfrm>
        </p:spPr>
        <p:txBody>
          <a:bodyPr anchor="b"/>
          <a:lstStyle>
            <a:lvl1pPr marL="0" indent="0">
              <a:buNone/>
              <a:defRPr sz="1900" b="1"/>
            </a:lvl1pPr>
            <a:lvl2pPr marL="356726" indent="0">
              <a:buNone/>
              <a:defRPr sz="1600" b="1"/>
            </a:lvl2pPr>
            <a:lvl3pPr marL="713449" indent="0">
              <a:buNone/>
              <a:defRPr sz="1400" b="1"/>
            </a:lvl3pPr>
            <a:lvl4pPr marL="1070195" indent="0">
              <a:buNone/>
              <a:defRPr sz="1300" b="1"/>
            </a:lvl4pPr>
            <a:lvl5pPr marL="1426925" indent="0">
              <a:buNone/>
              <a:defRPr sz="1300" b="1"/>
            </a:lvl5pPr>
            <a:lvl6pPr marL="1783655" indent="0">
              <a:buNone/>
              <a:defRPr sz="1300" b="1"/>
            </a:lvl6pPr>
            <a:lvl7pPr marL="2140387" indent="0">
              <a:buNone/>
              <a:defRPr sz="1300" b="1"/>
            </a:lvl7pPr>
            <a:lvl8pPr marL="2497118" indent="0">
              <a:buNone/>
              <a:defRPr sz="1300" b="1"/>
            </a:lvl8pPr>
            <a:lvl9pPr marL="2853850" indent="0">
              <a:buNone/>
              <a:defRPr sz="13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476" y="1630635"/>
            <a:ext cx="4039867" cy="2964289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308" y="1151160"/>
            <a:ext cx="4041225" cy="479470"/>
          </a:xfrm>
        </p:spPr>
        <p:txBody>
          <a:bodyPr anchor="b"/>
          <a:lstStyle>
            <a:lvl1pPr marL="0" indent="0">
              <a:buNone/>
              <a:defRPr sz="1900" b="1"/>
            </a:lvl1pPr>
            <a:lvl2pPr marL="356726" indent="0">
              <a:buNone/>
              <a:defRPr sz="1600" b="1"/>
            </a:lvl2pPr>
            <a:lvl3pPr marL="713449" indent="0">
              <a:buNone/>
              <a:defRPr sz="1400" b="1"/>
            </a:lvl3pPr>
            <a:lvl4pPr marL="1070195" indent="0">
              <a:buNone/>
              <a:defRPr sz="1300" b="1"/>
            </a:lvl4pPr>
            <a:lvl5pPr marL="1426925" indent="0">
              <a:buNone/>
              <a:defRPr sz="1300" b="1"/>
            </a:lvl5pPr>
            <a:lvl6pPr marL="1783655" indent="0">
              <a:buNone/>
              <a:defRPr sz="1300" b="1"/>
            </a:lvl6pPr>
            <a:lvl7pPr marL="2140387" indent="0">
              <a:buNone/>
              <a:defRPr sz="1300" b="1"/>
            </a:lvl7pPr>
            <a:lvl8pPr marL="2497118" indent="0">
              <a:buNone/>
              <a:defRPr sz="1300" b="1"/>
            </a:lvl8pPr>
            <a:lvl9pPr marL="2853850" indent="0">
              <a:buNone/>
              <a:defRPr sz="13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308" y="1630635"/>
            <a:ext cx="4041225" cy="2964289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5A23926-0443-489C-9F0D-E4469FEB6340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0278141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3841616-2C9F-48A9-AE86-C98F3B232659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142063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6587BCF-BE32-43D2-88AB-A07FCD9C9CDC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7249358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493" y="205209"/>
            <a:ext cx="3008181" cy="871469"/>
          </a:xfrm>
        </p:spPr>
        <p:txBody>
          <a:bodyPr anchor="b"/>
          <a:lstStyle>
            <a:lvl1pPr algn="l">
              <a:defRPr sz="16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612" y="205181"/>
            <a:ext cx="5110921" cy="4389739"/>
          </a:xfrm>
        </p:spPr>
        <p:txBody>
          <a:bodyPr/>
          <a:lstStyle>
            <a:lvl1pPr>
              <a:defRPr sz="2500"/>
            </a:lvl1pPr>
            <a:lvl2pPr>
              <a:defRPr sz="22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493" y="1076650"/>
            <a:ext cx="3008181" cy="3518270"/>
          </a:xfrm>
        </p:spPr>
        <p:txBody>
          <a:bodyPr/>
          <a:lstStyle>
            <a:lvl1pPr marL="0" indent="0">
              <a:buNone/>
              <a:defRPr sz="1100"/>
            </a:lvl1pPr>
            <a:lvl2pPr marL="356726" indent="0">
              <a:buNone/>
              <a:defRPr sz="900"/>
            </a:lvl2pPr>
            <a:lvl3pPr marL="713449" indent="0">
              <a:buNone/>
              <a:defRPr sz="800"/>
            </a:lvl3pPr>
            <a:lvl4pPr marL="1070195" indent="0">
              <a:buNone/>
              <a:defRPr sz="700"/>
            </a:lvl4pPr>
            <a:lvl5pPr marL="1426925" indent="0">
              <a:buNone/>
              <a:defRPr sz="700"/>
            </a:lvl5pPr>
            <a:lvl6pPr marL="1783655" indent="0">
              <a:buNone/>
              <a:defRPr sz="700"/>
            </a:lvl6pPr>
            <a:lvl7pPr marL="2140387" indent="0">
              <a:buNone/>
              <a:defRPr sz="700"/>
            </a:lvl7pPr>
            <a:lvl8pPr marL="2497118" indent="0">
              <a:buNone/>
              <a:defRPr sz="700"/>
            </a:lvl8pPr>
            <a:lvl9pPr marL="2853850" indent="0">
              <a:buNone/>
              <a:defRPr sz="7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5903B00-C01C-4882-B9FC-C4919ECD67EC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5515178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1899" y="3600362"/>
            <a:ext cx="5486943" cy="425475"/>
          </a:xfrm>
        </p:spPr>
        <p:txBody>
          <a:bodyPr anchor="b"/>
          <a:lstStyle>
            <a:lvl1pPr algn="l">
              <a:defRPr sz="16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1899" y="460032"/>
            <a:ext cx="5486943" cy="3085236"/>
          </a:xfrm>
        </p:spPr>
        <p:txBody>
          <a:bodyPr/>
          <a:lstStyle>
            <a:lvl1pPr marL="0" indent="0">
              <a:buNone/>
              <a:defRPr sz="2500"/>
            </a:lvl1pPr>
            <a:lvl2pPr marL="356726" indent="0">
              <a:buNone/>
              <a:defRPr sz="2200"/>
            </a:lvl2pPr>
            <a:lvl3pPr marL="713449" indent="0">
              <a:buNone/>
              <a:defRPr sz="1900"/>
            </a:lvl3pPr>
            <a:lvl4pPr marL="1070195" indent="0">
              <a:buNone/>
              <a:defRPr sz="1600"/>
            </a:lvl4pPr>
            <a:lvl5pPr marL="1426925" indent="0">
              <a:buNone/>
              <a:defRPr sz="1600"/>
            </a:lvl5pPr>
            <a:lvl6pPr marL="1783655" indent="0">
              <a:buNone/>
              <a:defRPr sz="1600"/>
            </a:lvl6pPr>
            <a:lvl7pPr marL="2140387" indent="0">
              <a:buNone/>
              <a:defRPr sz="1600"/>
            </a:lvl7pPr>
            <a:lvl8pPr marL="2497118" indent="0">
              <a:buNone/>
              <a:defRPr sz="1600"/>
            </a:lvl8pPr>
            <a:lvl9pPr marL="2853850" indent="0">
              <a:buNone/>
              <a:defRPr sz="16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1899" y="4025837"/>
            <a:ext cx="5486943" cy="603657"/>
          </a:xfrm>
        </p:spPr>
        <p:txBody>
          <a:bodyPr/>
          <a:lstStyle>
            <a:lvl1pPr marL="0" indent="0">
              <a:buNone/>
              <a:defRPr sz="1100"/>
            </a:lvl1pPr>
            <a:lvl2pPr marL="356726" indent="0">
              <a:buNone/>
              <a:defRPr sz="900"/>
            </a:lvl2pPr>
            <a:lvl3pPr marL="713449" indent="0">
              <a:buNone/>
              <a:defRPr sz="800"/>
            </a:lvl3pPr>
            <a:lvl4pPr marL="1070195" indent="0">
              <a:buNone/>
              <a:defRPr sz="700"/>
            </a:lvl4pPr>
            <a:lvl5pPr marL="1426925" indent="0">
              <a:buNone/>
              <a:defRPr sz="700"/>
            </a:lvl5pPr>
            <a:lvl6pPr marL="1783655" indent="0">
              <a:buNone/>
              <a:defRPr sz="700"/>
            </a:lvl6pPr>
            <a:lvl7pPr marL="2140387" indent="0">
              <a:buNone/>
              <a:defRPr sz="700"/>
            </a:lvl7pPr>
            <a:lvl8pPr marL="2497118" indent="0">
              <a:buNone/>
              <a:defRPr sz="700"/>
            </a:lvl8pPr>
            <a:lvl9pPr marL="2853850" indent="0">
              <a:buNone/>
              <a:defRPr sz="7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1C2CDDC-2572-4CBF-B8A4-C789D3C28E7F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2042928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F0EA28E-E836-40C4-BA10-DC91EB36737B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4758433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324510" y="367165"/>
            <a:ext cx="1835316" cy="445993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15850" y="367165"/>
            <a:ext cx="5378344" cy="445993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F96414-184D-4A28-8EF7-D3D35465E943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50559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Z:\Projects\Текущие\Проектная\FNS_2012\_БРЭНДБУК\out\PPT\3_1_present_16.9-02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0" y="-556"/>
            <a:ext cx="9144000" cy="5142895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07046" y="1478188"/>
            <a:ext cx="5736842" cy="1021556"/>
          </a:xfrm>
        </p:spPr>
        <p:txBody>
          <a:bodyPr anchor="t"/>
          <a:lstStyle>
            <a:lvl1pPr algn="l">
              <a:defRPr sz="3600" b="1" cap="all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07046" y="353047"/>
            <a:ext cx="5736842" cy="1125140"/>
          </a:xfrm>
        </p:spPr>
        <p:txBody>
          <a:bodyPr anchor="b"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0619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81238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 marL="1218566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4pPr>
            <a:lvl5pPr marL="1624754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5pPr>
            <a:lvl6pPr marL="2030948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6pPr>
            <a:lvl7pPr marL="2437142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7pPr>
            <a:lvl8pPr marL="2843329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8pPr>
            <a:lvl9pPr marL="3249523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3991607765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15869" y="367183"/>
            <a:ext cx="7343979" cy="83259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815869" y="1199774"/>
            <a:ext cx="7343979" cy="3627339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>
          <a:xfrm>
            <a:off x="8324081" y="4531218"/>
            <a:ext cx="620370" cy="474071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4C04AE3-E534-4CC9-9485-637EF95E0D1F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945388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Заголовок и четыре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sz="quarter"/>
          </p:nvPr>
        </p:nvSpPr>
        <p:spPr>
          <a:xfrm>
            <a:off x="815869" y="367183"/>
            <a:ext cx="7343979" cy="83259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815848" y="1199786"/>
            <a:ext cx="3606830" cy="176129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4553010" y="1199786"/>
            <a:ext cx="3606831" cy="176129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Объект 4"/>
          <p:cNvSpPr>
            <a:spLocks noGrp="1"/>
          </p:cNvSpPr>
          <p:nvPr>
            <p:ph sz="quarter" idx="3"/>
          </p:nvPr>
        </p:nvSpPr>
        <p:spPr>
          <a:xfrm>
            <a:off x="815848" y="3064732"/>
            <a:ext cx="3606830" cy="17623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553010" y="3064732"/>
            <a:ext cx="3606831" cy="17623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0"/>
          </p:nvPr>
        </p:nvSpPr>
        <p:spPr>
          <a:xfrm>
            <a:off x="8324081" y="4531218"/>
            <a:ext cx="620370" cy="474071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031499C-4B5A-4FCA-A8E1-510E92BC67D3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9414839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/>
          </p:nvPr>
        </p:nvSpPr>
        <p:spPr>
          <a:xfrm>
            <a:off x="815869" y="367165"/>
            <a:ext cx="7343979" cy="445993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0"/>
          </p:nvPr>
        </p:nvSpPr>
        <p:spPr>
          <a:xfrm>
            <a:off x="8324081" y="4531218"/>
            <a:ext cx="620370" cy="474071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86AE9B1-741B-49B7-AEE8-7315EC80EECF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7328826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539" y="1598242"/>
            <a:ext cx="7772943" cy="110256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057" y="2914614"/>
            <a:ext cx="6401886" cy="1314222"/>
          </a:xfrm>
        </p:spPr>
        <p:txBody>
          <a:bodyPr/>
          <a:lstStyle>
            <a:lvl1pPr marL="0" indent="0" algn="ctr">
              <a:buNone/>
              <a:defRPr/>
            </a:lvl1pPr>
            <a:lvl2pPr marL="357266" indent="0" algn="ctr">
              <a:buNone/>
              <a:defRPr/>
            </a:lvl2pPr>
            <a:lvl3pPr marL="714529" indent="0" algn="ctr">
              <a:buNone/>
              <a:defRPr/>
            </a:lvl3pPr>
            <a:lvl4pPr marL="1071804" indent="0" algn="ctr">
              <a:buNone/>
              <a:defRPr/>
            </a:lvl4pPr>
            <a:lvl5pPr marL="1429071" indent="0" algn="ctr">
              <a:buNone/>
              <a:defRPr/>
            </a:lvl5pPr>
            <a:lvl6pPr marL="1786338" indent="0" algn="ctr">
              <a:buNone/>
              <a:defRPr/>
            </a:lvl6pPr>
            <a:lvl7pPr marL="2143605" indent="0" algn="ctr">
              <a:buNone/>
              <a:defRPr/>
            </a:lvl7pPr>
            <a:lvl8pPr marL="2500873" indent="0" algn="ctr">
              <a:buNone/>
              <a:defRPr/>
            </a:lvl8pPr>
            <a:lvl9pPr marL="285814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B9C44035-C6A1-4714-955F-5E709142054D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4870306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687A33C-8020-4182-8E0B-E61C821744C6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694591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191" y="3305543"/>
            <a:ext cx="7772943" cy="1021573"/>
          </a:xfrm>
        </p:spPr>
        <p:txBody>
          <a:bodyPr anchor="t"/>
          <a:lstStyle>
            <a:lvl1pPr algn="l">
              <a:defRPr sz="31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191" y="2180292"/>
            <a:ext cx="7772943" cy="1125242"/>
          </a:xfrm>
        </p:spPr>
        <p:txBody>
          <a:bodyPr anchor="b"/>
          <a:lstStyle>
            <a:lvl1pPr marL="0" indent="0">
              <a:buNone/>
              <a:defRPr sz="1600"/>
            </a:lvl1pPr>
            <a:lvl2pPr marL="357266" indent="0">
              <a:buNone/>
              <a:defRPr sz="1400"/>
            </a:lvl2pPr>
            <a:lvl3pPr marL="714529" indent="0">
              <a:buNone/>
              <a:defRPr sz="1300"/>
            </a:lvl3pPr>
            <a:lvl4pPr marL="1071804" indent="0">
              <a:buNone/>
              <a:defRPr sz="1100"/>
            </a:lvl4pPr>
            <a:lvl5pPr marL="1429071" indent="0">
              <a:buNone/>
              <a:defRPr sz="1100"/>
            </a:lvl5pPr>
            <a:lvl6pPr marL="1786338" indent="0">
              <a:buNone/>
              <a:defRPr sz="1100"/>
            </a:lvl6pPr>
            <a:lvl7pPr marL="2143605" indent="0">
              <a:buNone/>
              <a:defRPr sz="1100"/>
            </a:lvl7pPr>
            <a:lvl8pPr marL="2500873" indent="0">
              <a:buNone/>
              <a:defRPr sz="1100"/>
            </a:lvl8pPr>
            <a:lvl9pPr marL="2858140" indent="0">
              <a:buNone/>
              <a:defRPr sz="11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432C778-9778-48A0-A30D-5A5AFFE58021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7252931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15848" y="1199764"/>
            <a:ext cx="3606830" cy="3627339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52998" y="1199764"/>
            <a:ext cx="3606831" cy="3627339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985E87F-E54A-4B3D-A399-B1663516AB3C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3125718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482" y="206260"/>
            <a:ext cx="8229057" cy="85743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474" y="1151160"/>
            <a:ext cx="4039867" cy="479470"/>
          </a:xfrm>
        </p:spPr>
        <p:txBody>
          <a:bodyPr anchor="b"/>
          <a:lstStyle>
            <a:lvl1pPr marL="0" indent="0">
              <a:buNone/>
              <a:defRPr sz="1900" b="1"/>
            </a:lvl1pPr>
            <a:lvl2pPr marL="357266" indent="0">
              <a:buNone/>
              <a:defRPr sz="1600" b="1"/>
            </a:lvl2pPr>
            <a:lvl3pPr marL="714529" indent="0">
              <a:buNone/>
              <a:defRPr sz="1400" b="1"/>
            </a:lvl3pPr>
            <a:lvl4pPr marL="1071804" indent="0">
              <a:buNone/>
              <a:defRPr sz="1300" b="1"/>
            </a:lvl4pPr>
            <a:lvl5pPr marL="1429071" indent="0">
              <a:buNone/>
              <a:defRPr sz="1300" b="1"/>
            </a:lvl5pPr>
            <a:lvl6pPr marL="1786338" indent="0">
              <a:buNone/>
              <a:defRPr sz="1300" b="1"/>
            </a:lvl6pPr>
            <a:lvl7pPr marL="2143605" indent="0">
              <a:buNone/>
              <a:defRPr sz="1300" b="1"/>
            </a:lvl7pPr>
            <a:lvl8pPr marL="2500873" indent="0">
              <a:buNone/>
              <a:defRPr sz="1300" b="1"/>
            </a:lvl8pPr>
            <a:lvl9pPr marL="2858140" indent="0">
              <a:buNone/>
              <a:defRPr sz="13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474" y="1630629"/>
            <a:ext cx="4039867" cy="2964289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307" y="1151160"/>
            <a:ext cx="4041225" cy="479470"/>
          </a:xfrm>
        </p:spPr>
        <p:txBody>
          <a:bodyPr anchor="b"/>
          <a:lstStyle>
            <a:lvl1pPr marL="0" indent="0">
              <a:buNone/>
              <a:defRPr sz="1900" b="1"/>
            </a:lvl1pPr>
            <a:lvl2pPr marL="357266" indent="0">
              <a:buNone/>
              <a:defRPr sz="1600" b="1"/>
            </a:lvl2pPr>
            <a:lvl3pPr marL="714529" indent="0">
              <a:buNone/>
              <a:defRPr sz="1400" b="1"/>
            </a:lvl3pPr>
            <a:lvl4pPr marL="1071804" indent="0">
              <a:buNone/>
              <a:defRPr sz="1300" b="1"/>
            </a:lvl4pPr>
            <a:lvl5pPr marL="1429071" indent="0">
              <a:buNone/>
              <a:defRPr sz="1300" b="1"/>
            </a:lvl5pPr>
            <a:lvl6pPr marL="1786338" indent="0">
              <a:buNone/>
              <a:defRPr sz="1300" b="1"/>
            </a:lvl6pPr>
            <a:lvl7pPr marL="2143605" indent="0">
              <a:buNone/>
              <a:defRPr sz="1300" b="1"/>
            </a:lvl7pPr>
            <a:lvl8pPr marL="2500873" indent="0">
              <a:buNone/>
              <a:defRPr sz="1300" b="1"/>
            </a:lvl8pPr>
            <a:lvl9pPr marL="2858140" indent="0">
              <a:buNone/>
              <a:defRPr sz="13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307" y="1630629"/>
            <a:ext cx="4041225" cy="2964289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5A23926-0443-489C-9F0D-E4469FEB6340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3153577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3841616-2C9F-48A9-AE86-C98F3B232659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6925152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6587BCF-BE32-43D2-88AB-A07FCD9C9CDC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37900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189" y="558812"/>
            <a:ext cx="8075612" cy="946151"/>
          </a:xfrm>
        </p:spPr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11190" y="1504951"/>
            <a:ext cx="3647576" cy="3206750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0" y="1504951"/>
            <a:ext cx="3671888" cy="3206750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9837679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482" y="205189"/>
            <a:ext cx="3008181" cy="871469"/>
          </a:xfrm>
        </p:spPr>
        <p:txBody>
          <a:bodyPr anchor="b"/>
          <a:lstStyle>
            <a:lvl1pPr algn="l">
              <a:defRPr sz="16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611" y="205179"/>
            <a:ext cx="5110921" cy="4389739"/>
          </a:xfrm>
        </p:spPr>
        <p:txBody>
          <a:bodyPr/>
          <a:lstStyle>
            <a:lvl1pPr>
              <a:defRPr sz="2500"/>
            </a:lvl1pPr>
            <a:lvl2pPr>
              <a:defRPr sz="22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482" y="1076648"/>
            <a:ext cx="3008181" cy="3518270"/>
          </a:xfrm>
        </p:spPr>
        <p:txBody>
          <a:bodyPr/>
          <a:lstStyle>
            <a:lvl1pPr marL="0" indent="0">
              <a:buNone/>
              <a:defRPr sz="1100"/>
            </a:lvl1pPr>
            <a:lvl2pPr marL="357266" indent="0">
              <a:buNone/>
              <a:defRPr sz="900"/>
            </a:lvl2pPr>
            <a:lvl3pPr marL="714529" indent="0">
              <a:buNone/>
              <a:defRPr sz="800"/>
            </a:lvl3pPr>
            <a:lvl4pPr marL="1071804" indent="0">
              <a:buNone/>
              <a:defRPr sz="700"/>
            </a:lvl4pPr>
            <a:lvl5pPr marL="1429071" indent="0">
              <a:buNone/>
              <a:defRPr sz="700"/>
            </a:lvl5pPr>
            <a:lvl6pPr marL="1786338" indent="0">
              <a:buNone/>
              <a:defRPr sz="700"/>
            </a:lvl6pPr>
            <a:lvl7pPr marL="2143605" indent="0">
              <a:buNone/>
              <a:defRPr sz="700"/>
            </a:lvl7pPr>
            <a:lvl8pPr marL="2500873" indent="0">
              <a:buNone/>
              <a:defRPr sz="700"/>
            </a:lvl8pPr>
            <a:lvl9pPr marL="2858140" indent="0">
              <a:buNone/>
              <a:defRPr sz="7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5903B00-C01C-4882-B9FC-C4919ECD67EC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8369265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1887" y="3600352"/>
            <a:ext cx="5486943" cy="425475"/>
          </a:xfrm>
        </p:spPr>
        <p:txBody>
          <a:bodyPr anchor="b"/>
          <a:lstStyle>
            <a:lvl1pPr algn="l">
              <a:defRPr sz="16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1887" y="460032"/>
            <a:ext cx="5486943" cy="3085236"/>
          </a:xfrm>
        </p:spPr>
        <p:txBody>
          <a:bodyPr/>
          <a:lstStyle>
            <a:lvl1pPr marL="0" indent="0">
              <a:buNone/>
              <a:defRPr sz="2500"/>
            </a:lvl1pPr>
            <a:lvl2pPr marL="357266" indent="0">
              <a:buNone/>
              <a:defRPr sz="2200"/>
            </a:lvl2pPr>
            <a:lvl3pPr marL="714529" indent="0">
              <a:buNone/>
              <a:defRPr sz="1900"/>
            </a:lvl3pPr>
            <a:lvl4pPr marL="1071804" indent="0">
              <a:buNone/>
              <a:defRPr sz="1600"/>
            </a:lvl4pPr>
            <a:lvl5pPr marL="1429071" indent="0">
              <a:buNone/>
              <a:defRPr sz="1600"/>
            </a:lvl5pPr>
            <a:lvl6pPr marL="1786338" indent="0">
              <a:buNone/>
              <a:defRPr sz="1600"/>
            </a:lvl6pPr>
            <a:lvl7pPr marL="2143605" indent="0">
              <a:buNone/>
              <a:defRPr sz="1600"/>
            </a:lvl7pPr>
            <a:lvl8pPr marL="2500873" indent="0">
              <a:buNone/>
              <a:defRPr sz="1600"/>
            </a:lvl8pPr>
            <a:lvl9pPr marL="2858140" indent="0">
              <a:buNone/>
              <a:defRPr sz="16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1887" y="4025827"/>
            <a:ext cx="5486943" cy="603657"/>
          </a:xfrm>
        </p:spPr>
        <p:txBody>
          <a:bodyPr/>
          <a:lstStyle>
            <a:lvl1pPr marL="0" indent="0">
              <a:buNone/>
              <a:defRPr sz="1100"/>
            </a:lvl1pPr>
            <a:lvl2pPr marL="357266" indent="0">
              <a:buNone/>
              <a:defRPr sz="900"/>
            </a:lvl2pPr>
            <a:lvl3pPr marL="714529" indent="0">
              <a:buNone/>
              <a:defRPr sz="800"/>
            </a:lvl3pPr>
            <a:lvl4pPr marL="1071804" indent="0">
              <a:buNone/>
              <a:defRPr sz="700"/>
            </a:lvl4pPr>
            <a:lvl5pPr marL="1429071" indent="0">
              <a:buNone/>
              <a:defRPr sz="700"/>
            </a:lvl5pPr>
            <a:lvl6pPr marL="1786338" indent="0">
              <a:buNone/>
              <a:defRPr sz="700"/>
            </a:lvl6pPr>
            <a:lvl7pPr marL="2143605" indent="0">
              <a:buNone/>
              <a:defRPr sz="700"/>
            </a:lvl7pPr>
            <a:lvl8pPr marL="2500873" indent="0">
              <a:buNone/>
              <a:defRPr sz="700"/>
            </a:lvl8pPr>
            <a:lvl9pPr marL="2858140" indent="0">
              <a:buNone/>
              <a:defRPr sz="7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1C2CDDC-2572-4CBF-B8A4-C789D3C28E7F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6709578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F0EA28E-E836-40C4-BA10-DC91EB36737B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503245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324510" y="367163"/>
            <a:ext cx="1835316" cy="445993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15850" y="367163"/>
            <a:ext cx="5378344" cy="445993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F96414-184D-4A28-8EF7-D3D35465E943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0113685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15857" y="367172"/>
            <a:ext cx="7343979" cy="83259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815857" y="1199764"/>
            <a:ext cx="7343979" cy="3627339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>
          <a:xfrm>
            <a:off x="8324081" y="4531205"/>
            <a:ext cx="620370" cy="474071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4C04AE3-E534-4CC9-9485-637EF95E0D1F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8274014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Заголовок и четыре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sz="quarter"/>
          </p:nvPr>
        </p:nvSpPr>
        <p:spPr>
          <a:xfrm>
            <a:off x="815857" y="367172"/>
            <a:ext cx="7343979" cy="83259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815848" y="1199764"/>
            <a:ext cx="3606830" cy="176129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4552998" y="1199764"/>
            <a:ext cx="3606831" cy="176129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Объект 4"/>
          <p:cNvSpPr>
            <a:spLocks noGrp="1"/>
          </p:cNvSpPr>
          <p:nvPr>
            <p:ph sz="quarter" idx="3"/>
          </p:nvPr>
        </p:nvSpPr>
        <p:spPr>
          <a:xfrm>
            <a:off x="815848" y="3064719"/>
            <a:ext cx="3606830" cy="17623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552998" y="3064719"/>
            <a:ext cx="3606831" cy="17623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0"/>
          </p:nvPr>
        </p:nvSpPr>
        <p:spPr>
          <a:xfrm>
            <a:off x="8324081" y="4531205"/>
            <a:ext cx="620370" cy="474071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031499C-4B5A-4FCA-A8E1-510E92BC67D3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1039553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/>
          </p:nvPr>
        </p:nvSpPr>
        <p:spPr>
          <a:xfrm>
            <a:off x="815857" y="367163"/>
            <a:ext cx="7343979" cy="445993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0"/>
          </p:nvPr>
        </p:nvSpPr>
        <p:spPr>
          <a:xfrm>
            <a:off x="8324081" y="4531205"/>
            <a:ext cx="620370" cy="474071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86AE9B1-741B-49B7-AEE8-7315EC80EECF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2548755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4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C483C82-2CB0-403B-8A56-3B54E47C14C4}" type="slidenum">
              <a:rPr lang="ru-RU" altLang="ru-RU" smtClean="0"/>
              <a:pPr>
                <a:defRPr/>
              </a:pPr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892342654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Z:\Projects\Текущие\Проектная\FNS_2012\_БРЭНДБУК\out\PPT\3_1_present_16.9-01.pn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0" y="1169"/>
            <a:ext cx="9144000" cy="514289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84986266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Z:\Projects\Текущие\Проектная\FNS_2012\_БРЭНДБУК\out\PPT\3_1_present_A4-03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8" y="1196"/>
            <a:ext cx="9142412" cy="51423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5926209" y="3846910"/>
            <a:ext cx="923925" cy="280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97" tIns="39749" rIns="79497" bIns="39749"/>
          <a:lstStyle>
            <a:lvl1pPr defTabSz="912813"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912813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912813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912813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5813" indent="-227013" defTabSz="912813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3013" indent="-227013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0213" indent="-227013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7413" indent="-227013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4613" indent="-227013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defRPr/>
            </a:pPr>
            <a:endParaRPr lang="ru-RU" altLang="ru-RU" sz="1800" dirty="0" smtClean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22707" y="1205166"/>
            <a:ext cx="7320689" cy="3621940"/>
          </a:xfrm>
        </p:spPr>
        <p:txBody>
          <a:bodyPr/>
          <a:lstStyle>
            <a:lvl1pPr marL="316328" indent="0">
              <a:buFontTx/>
              <a:buNone/>
              <a:defRPr b="1">
                <a:latin typeface="+mj-lt"/>
              </a:defRPr>
            </a:lvl1pPr>
            <a:lvl2pPr marL="313570" indent="2783">
              <a:defRPr>
                <a:latin typeface="+mj-lt"/>
              </a:defRPr>
            </a:lvl2pPr>
            <a:lvl3pPr marL="547008" indent="-226545">
              <a:tabLst/>
              <a:defRPr>
                <a:latin typeface="+mj-lt"/>
              </a:defRPr>
            </a:lvl3pPr>
            <a:lvl4pPr marL="0" indent="313570">
              <a:lnSpc>
                <a:spcPts val="1578"/>
              </a:lnSpc>
              <a:spcBef>
                <a:spcPts val="351"/>
              </a:spcBef>
              <a:defRPr>
                <a:latin typeface="+mj-lt"/>
              </a:defRPr>
            </a:lvl4pPr>
            <a:lvl5pPr>
              <a:lnSpc>
                <a:spcPts val="1578"/>
              </a:lnSpc>
              <a:spcBef>
                <a:spcPts val="351"/>
              </a:spcBef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822635" y="375815"/>
            <a:ext cx="7337192" cy="829352"/>
          </a:xfrm>
        </p:spPr>
        <p:txBody>
          <a:bodyPr/>
          <a:lstStyle>
            <a:lvl1pPr marL="0" marR="0" indent="0" defTabSz="907602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4700"/>
            </a:lvl1pPr>
          </a:lstStyle>
          <a:p>
            <a:pPr lvl="0"/>
            <a:r>
              <a:rPr lang="ru-RU" noProof="0" smtClean="0"/>
              <a:t>Образец заголовка</a:t>
            </a:r>
            <a:endParaRPr lang="ru-RU" noProof="0" dirty="0" smtClean="0"/>
          </a:p>
        </p:txBody>
      </p:sp>
      <p:sp>
        <p:nvSpPr>
          <p:cNvPr id="6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defTabSz="909049">
              <a:defRPr>
                <a:latin typeface="Arial" pitchFamily="34" charset="0"/>
              </a:defRPr>
            </a:lvl1pPr>
          </a:lstStyle>
          <a:p>
            <a:pPr>
              <a:defRPr/>
            </a:pPr>
            <a:fld id="{A9D0797A-33CF-4BB8-8CCB-9DDB0B488B5F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686422613"/>
      </p:ext>
    </p:extLst>
  </p:cSld>
  <p:clrMapOvr>
    <a:masterClrMapping/>
  </p:clrMapOvr>
  <p:transition spd="med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80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75"/>
            <a:ext cx="4040188" cy="479821"/>
          </a:xfrm>
        </p:spPr>
        <p:txBody>
          <a:bodyPr anchor="b"/>
          <a:lstStyle>
            <a:lvl1pPr marL="0" indent="0">
              <a:buNone/>
              <a:defRPr sz="2100" b="1"/>
            </a:lvl1pPr>
            <a:lvl2pPr marL="406193" indent="0">
              <a:buNone/>
              <a:defRPr sz="1800" b="1"/>
            </a:lvl2pPr>
            <a:lvl3pPr marL="812381" indent="0">
              <a:buNone/>
              <a:defRPr sz="1600" b="1"/>
            </a:lvl3pPr>
            <a:lvl4pPr marL="1218566" indent="0">
              <a:buNone/>
              <a:defRPr sz="1400" b="1"/>
            </a:lvl4pPr>
            <a:lvl5pPr marL="1624754" indent="0">
              <a:buNone/>
              <a:defRPr sz="1400" b="1"/>
            </a:lvl5pPr>
            <a:lvl6pPr marL="2030948" indent="0">
              <a:buNone/>
              <a:defRPr sz="1400" b="1"/>
            </a:lvl6pPr>
            <a:lvl7pPr marL="2437142" indent="0">
              <a:buNone/>
              <a:defRPr sz="1400" b="1"/>
            </a:lvl7pPr>
            <a:lvl8pPr marL="2843329" indent="0">
              <a:buNone/>
              <a:defRPr sz="1400" b="1"/>
            </a:lvl8pPr>
            <a:lvl9pPr marL="3249523" indent="0">
              <a:buNone/>
              <a:defRPr sz="14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82" y="1151375"/>
            <a:ext cx="4041775" cy="479821"/>
          </a:xfrm>
        </p:spPr>
        <p:txBody>
          <a:bodyPr anchor="b"/>
          <a:lstStyle>
            <a:lvl1pPr marL="0" indent="0">
              <a:buNone/>
              <a:defRPr sz="2100" b="1"/>
            </a:lvl1pPr>
            <a:lvl2pPr marL="406193" indent="0">
              <a:buNone/>
              <a:defRPr sz="1800" b="1"/>
            </a:lvl2pPr>
            <a:lvl3pPr marL="812381" indent="0">
              <a:buNone/>
              <a:defRPr sz="1600" b="1"/>
            </a:lvl3pPr>
            <a:lvl4pPr marL="1218566" indent="0">
              <a:buNone/>
              <a:defRPr sz="1400" b="1"/>
            </a:lvl4pPr>
            <a:lvl5pPr marL="1624754" indent="0">
              <a:buNone/>
              <a:defRPr sz="1400" b="1"/>
            </a:lvl5pPr>
            <a:lvl6pPr marL="2030948" indent="0">
              <a:buNone/>
              <a:defRPr sz="1400" b="1"/>
            </a:lvl6pPr>
            <a:lvl7pPr marL="2437142" indent="0">
              <a:buNone/>
              <a:defRPr sz="1400" b="1"/>
            </a:lvl7pPr>
            <a:lvl8pPr marL="2843329" indent="0">
              <a:buNone/>
              <a:defRPr sz="1400" b="1"/>
            </a:lvl8pPr>
            <a:lvl9pPr marL="3249523" indent="0">
              <a:buNone/>
              <a:defRPr sz="14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82" y="1631156"/>
            <a:ext cx="4041775" cy="2963466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6831138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Z:\Projects\Текущие\Проектная\FNS_2012\_БРЭНДБУК\out\PPT\3_1_present_A4-04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" y="0"/>
            <a:ext cx="9142413" cy="51423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22707" y="1205166"/>
            <a:ext cx="7320689" cy="3621940"/>
          </a:xfrm>
        </p:spPr>
        <p:txBody>
          <a:bodyPr/>
          <a:lstStyle>
            <a:lvl1pPr marL="316328" indent="0">
              <a:buFontTx/>
              <a:buNone/>
              <a:defRPr b="1">
                <a:latin typeface="+mj-lt"/>
              </a:defRPr>
            </a:lvl1pPr>
            <a:lvl2pPr marL="316328" indent="0">
              <a:defRPr>
                <a:latin typeface="+mj-lt"/>
              </a:defRPr>
            </a:lvl2pPr>
            <a:lvl3pPr marL="547008" indent="-226545">
              <a:defRPr>
                <a:latin typeface="+mj-lt"/>
              </a:defRPr>
            </a:lvl3pPr>
            <a:lvl4pPr marL="0" indent="313570">
              <a:defRPr>
                <a:latin typeface="+mj-lt"/>
              </a:defRPr>
            </a:lvl4pPr>
            <a:lvl5pPr marL="1248746" indent="0"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821955" y="375815"/>
            <a:ext cx="7337901" cy="829352"/>
          </a:xfrm>
        </p:spPr>
        <p:txBody>
          <a:bodyPr/>
          <a:lstStyle>
            <a:lvl1pPr marL="0" marR="0" indent="0" defTabSz="907602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4700"/>
            </a:lvl1pPr>
          </a:lstStyle>
          <a:p>
            <a:pPr lvl="0"/>
            <a:r>
              <a:rPr lang="ru-RU" noProof="0" smtClean="0"/>
              <a:t>Образец заголовка</a:t>
            </a:r>
            <a:endParaRPr lang="ru-RU" noProof="0" dirty="0" smtClean="0"/>
          </a:p>
        </p:txBody>
      </p:sp>
      <p:sp>
        <p:nvSpPr>
          <p:cNvPr id="5" name="Номер слайда 19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defTabSz="909049">
              <a:defRPr>
                <a:latin typeface="Arial" pitchFamily="34" charset="0"/>
              </a:defRPr>
            </a:lvl1pPr>
          </a:lstStyle>
          <a:p>
            <a:pPr>
              <a:defRPr/>
            </a:pPr>
            <a:fld id="{D8ED851C-A96E-4531-8813-94A897DC60F4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2141190478"/>
      </p:ext>
    </p:extLst>
  </p:cSld>
  <p:clrMapOvr>
    <a:masterClrMapping/>
  </p:clrMapOvr>
  <p:transition spd="med">
    <p:fade/>
  </p:transition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27981161"/>
      </p:ext>
    </p:extLst>
  </p:cSld>
  <p:clrMapOvr>
    <a:masterClrMapping/>
  </p:clrMapOvr>
  <p:transition spd="med">
    <p:fade/>
  </p:transition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Z:\Projects\Текущие\Проектная\FNS_2012\_БРЭНДБУК\out\PPT\3_1_present_16.9-01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0" y="1169"/>
            <a:ext cx="9144000" cy="5142895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685800" y="2794995"/>
            <a:ext cx="7772400" cy="1102519"/>
          </a:xfrm>
        </p:spPr>
        <p:txBody>
          <a:bodyPr>
            <a:normAutofit/>
          </a:bodyPr>
          <a:lstStyle>
            <a:lvl1pPr>
              <a:defRPr sz="4500"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ru-RU" dirty="0" smtClean="0"/>
              <a:t>НАЗВАНИЕ ПРЕЗЕНТАЦИИ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921596"/>
            <a:ext cx="6400800" cy="1314450"/>
          </a:xfrm>
        </p:spPr>
        <p:txBody>
          <a:bodyPr>
            <a:normAutofit/>
          </a:bodyPr>
          <a:lstStyle>
            <a:lvl1pPr marL="0" indent="0" algn="ctr">
              <a:buNone/>
              <a:defRPr sz="2500" b="0">
                <a:solidFill>
                  <a:schemeClr val="bg1"/>
                </a:solidFill>
                <a:latin typeface="+mj-lt"/>
              </a:defRPr>
            </a:lvl1pPr>
            <a:lvl2pPr marL="4076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153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2229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6306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0382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4459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8536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2612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 smtClean="0"/>
              <a:t>22.12.2012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4986266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8" y="1429"/>
            <a:ext cx="9142412" cy="51420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>
            <a:spLocks noChangeArrowheads="1"/>
          </p:cNvSpPr>
          <p:nvPr userDrawn="1"/>
        </p:nvSpPr>
        <p:spPr bwMode="auto">
          <a:xfrm>
            <a:off x="5926139" y="3844768"/>
            <a:ext cx="923925" cy="2828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4405" tIns="32202" rIns="64405" bIns="32202"/>
          <a:lstStyle>
            <a:lvl1pPr eaLnBrk="0" hangingPunct="0">
              <a:defRPr sz="16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defTabSz="8159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defTabSz="8159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defTabSz="8159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defTabSz="8159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>
              <a:defRPr/>
            </a:pPr>
            <a:endParaRPr lang="ru-RU" sz="1400" smtClean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22637" y="1205153"/>
            <a:ext cx="7320689" cy="3621940"/>
          </a:xfrm>
        </p:spPr>
        <p:txBody>
          <a:bodyPr/>
          <a:lstStyle>
            <a:lvl1pPr marL="256055" indent="0">
              <a:buFontTx/>
              <a:buNone/>
              <a:defRPr b="1">
                <a:latin typeface="+mj-lt"/>
              </a:defRPr>
            </a:lvl1pPr>
            <a:lvl2pPr marL="253818" indent="2237">
              <a:defRPr>
                <a:latin typeface="+mj-lt"/>
              </a:defRPr>
            </a:lvl2pPr>
            <a:lvl3pPr marL="442783" indent="-183375">
              <a:tabLst/>
              <a:defRPr>
                <a:latin typeface="+mj-lt"/>
              </a:defRPr>
            </a:lvl3pPr>
            <a:lvl4pPr marL="0" indent="253818">
              <a:lnSpc>
                <a:spcPts val="1268"/>
              </a:lnSpc>
              <a:spcBef>
                <a:spcPts val="282"/>
              </a:spcBef>
              <a:defRPr>
                <a:latin typeface="+mj-lt"/>
              </a:defRPr>
            </a:lvl4pPr>
            <a:lvl5pPr>
              <a:lnSpc>
                <a:spcPts val="1268"/>
              </a:lnSpc>
              <a:spcBef>
                <a:spcPts val="282"/>
              </a:spcBef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822635" y="375802"/>
            <a:ext cx="7337192" cy="829352"/>
          </a:xfrm>
        </p:spPr>
        <p:txBody>
          <a:bodyPr/>
          <a:lstStyle>
            <a:lvl1pPr marL="0" marR="0" indent="0" defTabSz="73466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3800"/>
            </a:lvl1pPr>
          </a:lstStyle>
          <a:p>
            <a:pPr lvl="0"/>
            <a:r>
              <a:rPr lang="ru-RU" noProof="0" smtClean="0"/>
              <a:t>Образец заголовка</a:t>
            </a:r>
            <a:endParaRPr lang="ru-RU" noProof="0" dirty="0" smtClean="0"/>
          </a:p>
        </p:txBody>
      </p:sp>
      <p:sp>
        <p:nvSpPr>
          <p:cNvPr id="6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264A33CF-D9D7-4F2E-AD83-2EC7DC596315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853617911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9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Z:\Projects\Текущие\Проектная\FNS_2012\_БРЭНДБУК\out\PPT\3_1_present_A4-03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8" y="1194"/>
            <a:ext cx="9142412" cy="51423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5926177" y="3846910"/>
            <a:ext cx="923925" cy="280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737" tIns="39869" rIns="79737" bIns="39869"/>
          <a:lstStyle>
            <a:lvl1pPr defTabSz="912813"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912813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912813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912813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5813" indent="-227013" defTabSz="912813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3013" indent="-227013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0213" indent="-227013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7413" indent="-227013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4613" indent="-227013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defRPr/>
            </a:pPr>
            <a:endParaRPr lang="ru-RU" altLang="ru-RU" sz="1800" smtClean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22687" y="1205166"/>
            <a:ext cx="7320689" cy="3621940"/>
          </a:xfrm>
        </p:spPr>
        <p:txBody>
          <a:bodyPr/>
          <a:lstStyle>
            <a:lvl1pPr marL="317276" indent="0">
              <a:buFontTx/>
              <a:buNone/>
              <a:defRPr b="1">
                <a:latin typeface="+mj-lt"/>
              </a:defRPr>
            </a:lvl1pPr>
            <a:lvl2pPr marL="314512" indent="2783">
              <a:defRPr>
                <a:latin typeface="+mj-lt"/>
              </a:defRPr>
            </a:lvl2pPr>
            <a:lvl3pPr marL="548661" indent="-227225">
              <a:tabLst/>
              <a:defRPr>
                <a:latin typeface="+mj-lt"/>
              </a:defRPr>
            </a:lvl3pPr>
            <a:lvl4pPr marL="0" indent="314512">
              <a:lnSpc>
                <a:spcPts val="1578"/>
              </a:lnSpc>
              <a:spcBef>
                <a:spcPts val="351"/>
              </a:spcBef>
              <a:defRPr>
                <a:latin typeface="+mj-lt"/>
              </a:defRPr>
            </a:lvl4pPr>
            <a:lvl5pPr>
              <a:lnSpc>
                <a:spcPts val="1578"/>
              </a:lnSpc>
              <a:spcBef>
                <a:spcPts val="351"/>
              </a:spcBef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822635" y="375815"/>
            <a:ext cx="7337192" cy="829352"/>
          </a:xfrm>
        </p:spPr>
        <p:txBody>
          <a:bodyPr/>
          <a:lstStyle>
            <a:lvl1pPr marL="0" marR="0" indent="0" defTabSz="910339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4700"/>
            </a:lvl1pPr>
          </a:lstStyle>
          <a:p>
            <a:pPr lvl="0"/>
            <a:r>
              <a:rPr lang="ru-RU" noProof="0" smtClean="0"/>
              <a:t>Образец заголовка</a:t>
            </a:r>
            <a:endParaRPr lang="ru-RU" noProof="0" dirty="0" smtClean="0"/>
          </a:p>
        </p:txBody>
      </p:sp>
      <p:sp>
        <p:nvSpPr>
          <p:cNvPr id="6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defTabSz="911788">
              <a:defRPr>
                <a:latin typeface="Arial" pitchFamily="34" charset="0"/>
              </a:defRPr>
            </a:lvl1pPr>
          </a:lstStyle>
          <a:p>
            <a:pPr>
              <a:defRPr/>
            </a:pPr>
            <a:fld id="{A9D0797A-33CF-4BB8-8CCB-9DDB0B488B5F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348822988"/>
      </p:ext>
    </p:extLst>
  </p:cSld>
  <p:clrMapOvr>
    <a:masterClrMapping/>
  </p:clrMapOvr>
  <p:transition spd="med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13" Type="http://schemas.openxmlformats.org/officeDocument/2006/relationships/slideLayout" Target="../slideLayouts/slideLayout29.xml"/><Relationship Id="rId3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3.xml"/><Relationship Id="rId12" Type="http://schemas.openxmlformats.org/officeDocument/2006/relationships/slideLayout" Target="../slideLayouts/slideLayout28.xml"/><Relationship Id="rId2" Type="http://schemas.openxmlformats.org/officeDocument/2006/relationships/slideLayout" Target="../slideLayouts/slideLayout18.xml"/><Relationship Id="rId16" Type="http://schemas.openxmlformats.org/officeDocument/2006/relationships/image" Target="../media/image5.png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1.xml"/><Relationship Id="rId15" Type="http://schemas.openxmlformats.org/officeDocument/2006/relationships/theme" Target="../theme/theme2.xml"/><Relationship Id="rId10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5.xml"/><Relationship Id="rId14" Type="http://schemas.openxmlformats.org/officeDocument/2006/relationships/slideLayout" Target="../slideLayouts/slideLayout3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8.xml"/><Relationship Id="rId13" Type="http://schemas.openxmlformats.org/officeDocument/2006/relationships/slideLayout" Target="../slideLayouts/slideLayout43.xml"/><Relationship Id="rId3" Type="http://schemas.openxmlformats.org/officeDocument/2006/relationships/slideLayout" Target="../slideLayouts/slideLayout33.xml"/><Relationship Id="rId7" Type="http://schemas.openxmlformats.org/officeDocument/2006/relationships/slideLayout" Target="../slideLayouts/slideLayout37.xml"/><Relationship Id="rId12" Type="http://schemas.openxmlformats.org/officeDocument/2006/relationships/slideLayout" Target="../slideLayouts/slideLayout42.xml"/><Relationship Id="rId2" Type="http://schemas.openxmlformats.org/officeDocument/2006/relationships/slideLayout" Target="../slideLayouts/slideLayout32.xml"/><Relationship Id="rId16" Type="http://schemas.openxmlformats.org/officeDocument/2006/relationships/image" Target="../media/image5.png"/><Relationship Id="rId1" Type="http://schemas.openxmlformats.org/officeDocument/2006/relationships/slideLayout" Target="../slideLayouts/slideLayout31.xml"/><Relationship Id="rId6" Type="http://schemas.openxmlformats.org/officeDocument/2006/relationships/slideLayout" Target="../slideLayouts/slideLayout36.xml"/><Relationship Id="rId11" Type="http://schemas.openxmlformats.org/officeDocument/2006/relationships/slideLayout" Target="../slideLayouts/slideLayout41.xml"/><Relationship Id="rId5" Type="http://schemas.openxmlformats.org/officeDocument/2006/relationships/slideLayout" Target="../slideLayouts/slideLayout35.xml"/><Relationship Id="rId15" Type="http://schemas.openxmlformats.org/officeDocument/2006/relationships/theme" Target="../theme/theme3.xml"/><Relationship Id="rId10" Type="http://schemas.openxmlformats.org/officeDocument/2006/relationships/slideLayout" Target="../slideLayouts/slideLayout40.xml"/><Relationship Id="rId4" Type="http://schemas.openxmlformats.org/officeDocument/2006/relationships/slideLayout" Target="../slideLayouts/slideLayout34.xml"/><Relationship Id="rId9" Type="http://schemas.openxmlformats.org/officeDocument/2006/relationships/slideLayout" Target="../slideLayouts/slideLayout39.xml"/><Relationship Id="rId14" Type="http://schemas.openxmlformats.org/officeDocument/2006/relationships/slideLayout" Target="../slideLayouts/slideLayout44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13" Type="http://schemas.openxmlformats.org/officeDocument/2006/relationships/slideLayout" Target="../slideLayouts/slideLayout57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slideLayout" Target="../slideLayouts/slideLayout56.xml"/><Relationship Id="rId2" Type="http://schemas.openxmlformats.org/officeDocument/2006/relationships/slideLayout" Target="../slideLayouts/slideLayout46.xml"/><Relationship Id="rId16" Type="http://schemas.openxmlformats.org/officeDocument/2006/relationships/image" Target="../media/image5.png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5" Type="http://schemas.openxmlformats.org/officeDocument/2006/relationships/theme" Target="../theme/theme4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Relationship Id="rId14" Type="http://schemas.openxmlformats.org/officeDocument/2006/relationships/slideLayout" Target="../slideLayouts/slideLayout58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6.xml"/><Relationship Id="rId13" Type="http://schemas.openxmlformats.org/officeDocument/2006/relationships/slideLayout" Target="../slideLayouts/slideLayout71.xml"/><Relationship Id="rId3" Type="http://schemas.openxmlformats.org/officeDocument/2006/relationships/slideLayout" Target="../slideLayouts/slideLayout61.xml"/><Relationship Id="rId7" Type="http://schemas.openxmlformats.org/officeDocument/2006/relationships/slideLayout" Target="../slideLayouts/slideLayout65.xml"/><Relationship Id="rId12" Type="http://schemas.openxmlformats.org/officeDocument/2006/relationships/slideLayout" Target="../slideLayouts/slideLayout70.xml"/><Relationship Id="rId2" Type="http://schemas.openxmlformats.org/officeDocument/2006/relationships/slideLayout" Target="../slideLayouts/slideLayout60.xml"/><Relationship Id="rId16" Type="http://schemas.openxmlformats.org/officeDocument/2006/relationships/image" Target="../media/image5.png"/><Relationship Id="rId1" Type="http://schemas.openxmlformats.org/officeDocument/2006/relationships/slideLayout" Target="../slideLayouts/slideLayout59.xml"/><Relationship Id="rId6" Type="http://schemas.openxmlformats.org/officeDocument/2006/relationships/slideLayout" Target="../slideLayouts/slideLayout64.xml"/><Relationship Id="rId11" Type="http://schemas.openxmlformats.org/officeDocument/2006/relationships/slideLayout" Target="../slideLayouts/slideLayout69.xml"/><Relationship Id="rId5" Type="http://schemas.openxmlformats.org/officeDocument/2006/relationships/slideLayout" Target="../slideLayouts/slideLayout63.xml"/><Relationship Id="rId15" Type="http://schemas.openxmlformats.org/officeDocument/2006/relationships/theme" Target="../theme/theme5.xml"/><Relationship Id="rId10" Type="http://schemas.openxmlformats.org/officeDocument/2006/relationships/slideLayout" Target="../slideLayouts/slideLayout68.xml"/><Relationship Id="rId4" Type="http://schemas.openxmlformats.org/officeDocument/2006/relationships/slideLayout" Target="../slideLayouts/slideLayout62.xml"/><Relationship Id="rId9" Type="http://schemas.openxmlformats.org/officeDocument/2006/relationships/slideLayout" Target="../slideLayouts/slideLayout67.xml"/><Relationship Id="rId14" Type="http://schemas.openxmlformats.org/officeDocument/2006/relationships/slideLayout" Target="../slideLayouts/slideLayout72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0.xml"/><Relationship Id="rId13" Type="http://schemas.openxmlformats.org/officeDocument/2006/relationships/slideLayout" Target="../slideLayouts/slideLayout85.xml"/><Relationship Id="rId3" Type="http://schemas.openxmlformats.org/officeDocument/2006/relationships/slideLayout" Target="../slideLayouts/slideLayout75.xml"/><Relationship Id="rId7" Type="http://schemas.openxmlformats.org/officeDocument/2006/relationships/slideLayout" Target="../slideLayouts/slideLayout79.xml"/><Relationship Id="rId12" Type="http://schemas.openxmlformats.org/officeDocument/2006/relationships/slideLayout" Target="../slideLayouts/slideLayout84.xml"/><Relationship Id="rId2" Type="http://schemas.openxmlformats.org/officeDocument/2006/relationships/slideLayout" Target="../slideLayouts/slideLayout74.xml"/><Relationship Id="rId16" Type="http://schemas.openxmlformats.org/officeDocument/2006/relationships/image" Target="../media/image5.png"/><Relationship Id="rId1" Type="http://schemas.openxmlformats.org/officeDocument/2006/relationships/slideLayout" Target="../slideLayouts/slideLayout73.xml"/><Relationship Id="rId6" Type="http://schemas.openxmlformats.org/officeDocument/2006/relationships/slideLayout" Target="../slideLayouts/slideLayout78.xml"/><Relationship Id="rId11" Type="http://schemas.openxmlformats.org/officeDocument/2006/relationships/slideLayout" Target="../slideLayouts/slideLayout83.xml"/><Relationship Id="rId5" Type="http://schemas.openxmlformats.org/officeDocument/2006/relationships/slideLayout" Target="../slideLayouts/slideLayout77.xml"/><Relationship Id="rId15" Type="http://schemas.openxmlformats.org/officeDocument/2006/relationships/theme" Target="../theme/theme6.xml"/><Relationship Id="rId10" Type="http://schemas.openxmlformats.org/officeDocument/2006/relationships/slideLayout" Target="../slideLayouts/slideLayout82.xml"/><Relationship Id="rId4" Type="http://schemas.openxmlformats.org/officeDocument/2006/relationships/slideLayout" Target="../slideLayouts/slideLayout76.xml"/><Relationship Id="rId9" Type="http://schemas.openxmlformats.org/officeDocument/2006/relationships/slideLayout" Target="../slideLayouts/slideLayout81.xml"/><Relationship Id="rId14" Type="http://schemas.openxmlformats.org/officeDocument/2006/relationships/slideLayout" Target="../slideLayouts/slideLayout86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4.xml"/><Relationship Id="rId3" Type="http://schemas.openxmlformats.org/officeDocument/2006/relationships/slideLayout" Target="../slideLayouts/slideLayout89.xml"/><Relationship Id="rId7" Type="http://schemas.openxmlformats.org/officeDocument/2006/relationships/slideLayout" Target="../slideLayouts/slideLayout93.xml"/><Relationship Id="rId2" Type="http://schemas.openxmlformats.org/officeDocument/2006/relationships/slideLayout" Target="../slideLayouts/slideLayout88.xml"/><Relationship Id="rId1" Type="http://schemas.openxmlformats.org/officeDocument/2006/relationships/slideLayout" Target="../slideLayouts/slideLayout87.xml"/><Relationship Id="rId6" Type="http://schemas.openxmlformats.org/officeDocument/2006/relationships/slideLayout" Target="../slideLayouts/slideLayout92.xml"/><Relationship Id="rId5" Type="http://schemas.openxmlformats.org/officeDocument/2006/relationships/slideLayout" Target="../slideLayouts/slideLayout91.xml"/><Relationship Id="rId10" Type="http://schemas.openxmlformats.org/officeDocument/2006/relationships/image" Target="../media/image5.png"/><Relationship Id="rId4" Type="http://schemas.openxmlformats.org/officeDocument/2006/relationships/slideLayout" Target="../slideLayouts/slideLayout90.xml"/><Relationship Id="rId9" Type="http://schemas.openxmlformats.org/officeDocument/2006/relationships/theme" Target="../theme/theme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Z:\Projects\Текущие\Проектная\FNS_2012\_БРЭНДБУК\out\PPT\3_1_present_16.9-03.png"/>
          <p:cNvPicPr>
            <a:picLocks noChangeAspect="1" noChangeArrowheads="1"/>
          </p:cNvPicPr>
          <p:nvPr/>
        </p:nvPicPr>
        <p:blipFill>
          <a:blip r:embed="rId18" cstate="print"/>
          <a:stretch>
            <a:fillRect/>
          </a:stretch>
        </p:blipFill>
        <p:spPr bwMode="auto">
          <a:xfrm>
            <a:off x="1" y="1169"/>
            <a:ext cx="9143998" cy="5142894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188" y="558800"/>
            <a:ext cx="7632700" cy="925984"/>
          </a:xfrm>
          <a:prstGeom prst="rect">
            <a:avLst/>
          </a:prstGeom>
        </p:spPr>
        <p:txBody>
          <a:bodyPr vert="horz" lIns="81245" tIns="40623" rIns="81245" bIns="40623" rtlCol="0" anchor="ctr">
            <a:no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11221" y="1491630"/>
            <a:ext cx="7632699" cy="3220070"/>
          </a:xfrm>
          <a:prstGeom prst="rect">
            <a:avLst/>
          </a:prstGeom>
        </p:spPr>
        <p:txBody>
          <a:bodyPr vert="horz" lIns="81245" tIns="40623" rIns="81245" bIns="40623" rtlCol="0">
            <a:no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1" y="4767264"/>
            <a:ext cx="2133600" cy="273844"/>
          </a:xfrm>
          <a:prstGeom prst="rect">
            <a:avLst/>
          </a:prstGeom>
        </p:spPr>
        <p:txBody>
          <a:bodyPr vert="horz" lIns="81245" tIns="40623" rIns="81245" bIns="40623" rtlCol="0" anchor="ctr"/>
          <a:lstStyle>
            <a:lvl1pPr algn="l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812381" fontAlgn="auto">
              <a:spcBef>
                <a:spcPts val="0"/>
              </a:spcBef>
              <a:spcAft>
                <a:spcPts val="0"/>
              </a:spcAft>
            </a:pPr>
            <a:endParaRPr lang="ru-RU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3" y="4767264"/>
            <a:ext cx="2895600" cy="273844"/>
          </a:xfrm>
          <a:prstGeom prst="rect">
            <a:avLst/>
          </a:prstGeom>
        </p:spPr>
        <p:txBody>
          <a:bodyPr vert="horz" lIns="81245" tIns="40623" rIns="81245" bIns="40623" rtlCol="0" anchor="ctr"/>
          <a:lstStyle>
            <a:lvl1pPr algn="ct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812381" fontAlgn="auto">
              <a:spcBef>
                <a:spcPts val="0"/>
              </a:spcBef>
              <a:spcAft>
                <a:spcPts val="0"/>
              </a:spcAft>
            </a:pPr>
            <a:endParaRPr lang="ru-RU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403487" y="4398169"/>
            <a:ext cx="503585" cy="513582"/>
          </a:xfrm>
          <a:prstGeom prst="rect">
            <a:avLst/>
          </a:prstGeom>
        </p:spPr>
        <p:txBody>
          <a:bodyPr vert="horz" lIns="81245" tIns="40623" rIns="81245" bIns="40623" rtlCol="0" anchor="ctr"/>
          <a:lstStyle>
            <a:lvl1pPr algn="ctr">
              <a:lnSpc>
                <a:spcPts val="1877"/>
              </a:lnSpc>
              <a:defRPr sz="2100">
                <a:solidFill>
                  <a:schemeClr val="bg1"/>
                </a:solidFill>
                <a:latin typeface="+mn-lt"/>
              </a:defRPr>
            </a:lvl1pPr>
          </a:lstStyle>
          <a:p>
            <a:pPr defTabSz="812381" fontAlgn="auto">
              <a:spcBef>
                <a:spcPts val="0"/>
              </a:spcBef>
              <a:spcAft>
                <a:spcPts val="0"/>
              </a:spcAft>
            </a:pPr>
            <a:fld id="{E20E89E6-FE54-4E13-859C-1FA908D70D39}" type="slidenum">
              <a:rPr lang="ru-RU" smtClean="0">
                <a:solidFill>
                  <a:prstClr val="white"/>
                </a:solidFill>
              </a:rPr>
              <a:pPr defTabSz="812381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49692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73" r:id="rId1"/>
    <p:sldLayoutId id="2147484074" r:id="rId2"/>
    <p:sldLayoutId id="2147484075" r:id="rId3"/>
    <p:sldLayoutId id="2147484076" r:id="rId4"/>
    <p:sldLayoutId id="2147484077" r:id="rId5"/>
    <p:sldLayoutId id="2147484078" r:id="rId6"/>
    <p:sldLayoutId id="2147484079" r:id="rId7"/>
    <p:sldLayoutId id="2147484080" r:id="rId8"/>
    <p:sldLayoutId id="2147484081" r:id="rId9"/>
    <p:sldLayoutId id="2147484082" r:id="rId10"/>
    <p:sldLayoutId id="2147484083" r:id="rId11"/>
    <p:sldLayoutId id="2147484084" r:id="rId12"/>
    <p:sldLayoutId id="2147484085" r:id="rId13"/>
    <p:sldLayoutId id="2147484086" r:id="rId14"/>
    <p:sldLayoutId id="2147484087" r:id="rId15"/>
    <p:sldLayoutId id="2147484382" r:id="rId16"/>
  </p:sldLayoutIdLst>
  <p:hf hdr="0" ftr="0" dt="0"/>
  <p:txStyles>
    <p:titleStyle>
      <a:lvl1pPr algn="l" defTabSz="812381" rtl="0" eaLnBrk="1" latinLnBrk="0" hangingPunct="1">
        <a:spcBef>
          <a:spcPct val="0"/>
        </a:spcBef>
        <a:buNone/>
        <a:defRPr sz="3800" b="1" i="0" kern="1200">
          <a:solidFill>
            <a:srgbClr val="005AA9"/>
          </a:solidFill>
          <a:latin typeface="+mj-lt"/>
          <a:ea typeface="+mj-ea"/>
          <a:cs typeface="+mj-cs"/>
        </a:defRPr>
      </a:lvl1pPr>
    </p:titleStyle>
    <p:bodyStyle>
      <a:lvl1pPr marL="283135" indent="0" algn="l" defTabSz="812381" rtl="0" eaLnBrk="1" latinLnBrk="0" hangingPunct="1">
        <a:spcBef>
          <a:spcPct val="20000"/>
        </a:spcBef>
        <a:buFont typeface="+mj-lt"/>
        <a:buNone/>
        <a:defRPr sz="2400" b="0" i="0" kern="1200">
          <a:solidFill>
            <a:srgbClr val="005AA9"/>
          </a:solidFill>
          <a:latin typeface="+mj-lt"/>
          <a:ea typeface="+mn-ea"/>
          <a:cs typeface="+mn-cs"/>
        </a:defRPr>
      </a:lvl1pPr>
      <a:lvl2pPr marL="283135" indent="0" algn="l" defTabSz="812381" rtl="0" eaLnBrk="1" latinLnBrk="0" hangingPunct="1">
        <a:spcBef>
          <a:spcPct val="20000"/>
        </a:spcBef>
        <a:buFont typeface="Arial" pitchFamily="34" charset="0"/>
        <a:buNone/>
        <a:defRPr sz="2000" b="0" i="0" kern="1200">
          <a:solidFill>
            <a:srgbClr val="504F53"/>
          </a:solidFill>
          <a:latin typeface="+mj-lt"/>
          <a:ea typeface="+mn-ea"/>
          <a:cs typeface="+mn-cs"/>
        </a:defRPr>
      </a:lvl2pPr>
      <a:lvl3pPr marL="555157" indent="-202775" algn="l" defTabSz="812381" rtl="0" eaLnBrk="1" latinLnBrk="0" hangingPunct="1">
        <a:spcBef>
          <a:spcPct val="20000"/>
        </a:spcBef>
        <a:buFont typeface="Arial" pitchFamily="34" charset="0"/>
        <a:buChar char="•"/>
        <a:defRPr sz="2000" b="0" i="0" kern="1200">
          <a:solidFill>
            <a:srgbClr val="504F53"/>
          </a:solidFill>
          <a:latin typeface="+mj-lt"/>
          <a:ea typeface="+mn-ea"/>
          <a:cs typeface="+mn-cs"/>
        </a:defRPr>
      </a:lvl3pPr>
      <a:lvl4pPr marL="0" indent="280669" algn="just" defTabSz="812381" rtl="0" eaLnBrk="1" latinLnBrk="0" hangingPunct="1">
        <a:lnSpc>
          <a:spcPts val="1899"/>
        </a:lnSpc>
        <a:spcBef>
          <a:spcPts val="400"/>
        </a:spcBef>
        <a:buFont typeface="Arial" pitchFamily="34" charset="0"/>
        <a:buNone/>
        <a:tabLst/>
        <a:defRPr sz="1600" b="0" i="0" kern="1200">
          <a:solidFill>
            <a:srgbClr val="504F53"/>
          </a:solidFill>
          <a:latin typeface="+mj-lt"/>
          <a:ea typeface="+mn-ea"/>
          <a:cs typeface="+mn-cs"/>
        </a:defRPr>
      </a:lvl4pPr>
      <a:lvl5pPr marL="1117717" indent="0" algn="l" defTabSz="812381" rtl="0" eaLnBrk="1" latinLnBrk="0" hangingPunct="1">
        <a:lnSpc>
          <a:spcPts val="1800"/>
        </a:lnSpc>
        <a:spcBef>
          <a:spcPts val="400"/>
        </a:spcBef>
        <a:buFont typeface="Arial" pitchFamily="34" charset="0"/>
        <a:buNone/>
        <a:defRPr sz="1400" b="0" i="0" kern="1200">
          <a:solidFill>
            <a:srgbClr val="8D8C90"/>
          </a:solidFill>
          <a:latin typeface="+mj-lt"/>
          <a:ea typeface="+mn-ea"/>
          <a:cs typeface="+mn-cs"/>
        </a:defRPr>
      </a:lvl5pPr>
      <a:lvl6pPr marL="2234046" indent="-203097" algn="l" defTabSz="812381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640235" indent="-203097" algn="l" defTabSz="812381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046425" indent="-203097" algn="l" defTabSz="812381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452614" indent="-203097" algn="l" defTabSz="812381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81238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06193" algn="l" defTabSz="81238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12381" algn="l" defTabSz="81238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18566" algn="l" defTabSz="81238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24754" algn="l" defTabSz="81238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30948" algn="l" defTabSz="81238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37142" algn="l" defTabSz="81238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843329" algn="l" defTabSz="81238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249523" algn="l" defTabSz="81238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9090" name="Picture 2" descr="Z:\Projects\Текущие\Проектная\FNS_2012\_БРЭНДБУК\out\PPT\3_1_present_A4-03.png"/>
          <p:cNvPicPr>
            <a:picLocks noChangeAspect="1" noChangeArrowheads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" y="0"/>
            <a:ext cx="9142643" cy="51413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9091" name="Заголовок 1"/>
          <p:cNvSpPr>
            <a:spLocks noGrp="1"/>
          </p:cNvSpPr>
          <p:nvPr>
            <p:ph type="title"/>
          </p:nvPr>
        </p:nvSpPr>
        <p:spPr bwMode="auto">
          <a:xfrm>
            <a:off x="815889" y="367196"/>
            <a:ext cx="7343979" cy="8325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1144" tIns="40572" rIns="81144" bIns="40572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89092" name="Текст 2"/>
          <p:cNvSpPr>
            <a:spLocks noGrp="1"/>
          </p:cNvSpPr>
          <p:nvPr>
            <p:ph type="body" idx="1"/>
          </p:nvPr>
        </p:nvSpPr>
        <p:spPr bwMode="auto">
          <a:xfrm>
            <a:off x="815889" y="1199761"/>
            <a:ext cx="7343979" cy="3627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1144" tIns="40572" rIns="81144" bIns="4057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8" name="Номер слайда 13"/>
          <p:cNvSpPr>
            <a:spLocks noGrp="1"/>
          </p:cNvSpPr>
          <p:nvPr>
            <p:ph type="sldNum" sz="quarter" idx="4"/>
          </p:nvPr>
        </p:nvSpPr>
        <p:spPr>
          <a:xfrm>
            <a:off x="8324081" y="4531220"/>
            <a:ext cx="620370" cy="474071"/>
          </a:xfrm>
          <a:prstGeom prst="rect">
            <a:avLst/>
          </a:prstGeom>
        </p:spPr>
        <p:txBody>
          <a:bodyPr vert="horz" lIns="81144" tIns="40572" rIns="81144" bIns="40572" rtlCol="0" anchor="ctr">
            <a:normAutofit/>
          </a:bodyPr>
          <a:lstStyle>
            <a:lvl1pPr algn="ctr" defTabSz="811355" fontAlgn="auto">
              <a:lnSpc>
                <a:spcPts val="1877"/>
              </a:lnSpc>
              <a:spcBef>
                <a:spcPts val="0"/>
              </a:spcBef>
              <a:spcAft>
                <a:spcPts val="0"/>
              </a:spcAft>
              <a:defRPr sz="2100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84E1B3C2-7AE0-4C6C-9691-CB6BB781DB43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54419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05" r:id="rId1"/>
    <p:sldLayoutId id="2147484106" r:id="rId2"/>
    <p:sldLayoutId id="2147484107" r:id="rId3"/>
    <p:sldLayoutId id="2147484108" r:id="rId4"/>
    <p:sldLayoutId id="2147484109" r:id="rId5"/>
    <p:sldLayoutId id="2147484110" r:id="rId6"/>
    <p:sldLayoutId id="2147484111" r:id="rId7"/>
    <p:sldLayoutId id="2147484112" r:id="rId8"/>
    <p:sldLayoutId id="2147484113" r:id="rId9"/>
    <p:sldLayoutId id="2147484114" r:id="rId10"/>
    <p:sldLayoutId id="2147484115" r:id="rId11"/>
    <p:sldLayoutId id="2147484116" r:id="rId12"/>
    <p:sldLayoutId id="2147484117" r:id="rId13"/>
    <p:sldLayoutId id="2147484118" r:id="rId14"/>
  </p:sldLayoutIdLst>
  <p:hf hdr="0" ftr="0" dt="0"/>
  <p:txStyles>
    <p:titleStyle>
      <a:lvl1pPr algn="l" defTabSz="811301" rtl="0" eaLnBrk="0" fontAlgn="base" hangingPunct="0">
        <a:lnSpc>
          <a:spcPts val="4062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+mj-lt"/>
          <a:ea typeface="+mj-ea"/>
          <a:cs typeface="+mj-cs"/>
        </a:defRPr>
      </a:lvl1pPr>
      <a:lvl2pPr algn="l" defTabSz="811301" rtl="0" eaLnBrk="0" fontAlgn="base" hangingPunct="0">
        <a:lnSpc>
          <a:spcPts val="4062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2pPr>
      <a:lvl3pPr algn="l" defTabSz="811301" rtl="0" eaLnBrk="0" fontAlgn="base" hangingPunct="0">
        <a:lnSpc>
          <a:spcPts val="4062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3pPr>
      <a:lvl4pPr algn="l" defTabSz="811301" rtl="0" eaLnBrk="0" fontAlgn="base" hangingPunct="0">
        <a:lnSpc>
          <a:spcPts val="4062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4pPr>
      <a:lvl5pPr algn="l" defTabSz="811301" rtl="0" eaLnBrk="0" fontAlgn="base" hangingPunct="0">
        <a:lnSpc>
          <a:spcPts val="4062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5pPr>
      <a:lvl6pPr marL="355628" algn="l" defTabSz="811301" rtl="0" eaLnBrk="0" fontAlgn="base" hangingPunct="0">
        <a:lnSpc>
          <a:spcPts val="4062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6pPr>
      <a:lvl7pPr marL="711270" algn="l" defTabSz="811301" rtl="0" eaLnBrk="0" fontAlgn="base" hangingPunct="0">
        <a:lnSpc>
          <a:spcPts val="4062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7pPr>
      <a:lvl8pPr marL="1066919" algn="l" defTabSz="811301" rtl="0" eaLnBrk="0" fontAlgn="base" hangingPunct="0">
        <a:lnSpc>
          <a:spcPts val="4062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8pPr>
      <a:lvl9pPr marL="1422557" algn="l" defTabSz="811301" rtl="0" eaLnBrk="0" fontAlgn="base" hangingPunct="0">
        <a:lnSpc>
          <a:spcPts val="4062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9pPr>
    </p:titleStyle>
    <p:bodyStyle>
      <a:lvl1pPr marL="282775" indent="-282775" algn="l" defTabSz="811301" rtl="0" eaLnBrk="0" fontAlgn="base" hangingPunct="0">
        <a:spcBef>
          <a:spcPct val="20000"/>
        </a:spcBef>
        <a:spcAft>
          <a:spcPct val="0"/>
        </a:spcAft>
        <a:buFont typeface="+mj-lt"/>
        <a:defRPr sz="2900">
          <a:solidFill>
            <a:srgbClr val="005AA9"/>
          </a:solidFill>
          <a:latin typeface="+mn-lt"/>
          <a:ea typeface="+mn-ea"/>
          <a:cs typeface="+mn-cs"/>
        </a:defRPr>
      </a:lvl1pPr>
      <a:lvl2pPr marL="282775" indent="72859" algn="l" defTabSz="811301" rtl="0" eaLnBrk="0" fontAlgn="base" hangingPunct="0">
        <a:spcBef>
          <a:spcPct val="20000"/>
        </a:spcBef>
        <a:spcAft>
          <a:spcPct val="0"/>
        </a:spcAft>
        <a:buFont typeface="Arial" pitchFamily="34" charset="0"/>
        <a:defRPr sz="1900">
          <a:solidFill>
            <a:srgbClr val="504F53"/>
          </a:solidFill>
          <a:latin typeface="+mn-lt"/>
        </a:defRPr>
      </a:lvl2pPr>
      <a:lvl3pPr marL="554462" indent="-202519" algn="l" defTabSz="811301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1900">
          <a:solidFill>
            <a:srgbClr val="504F53"/>
          </a:solidFill>
          <a:latin typeface="+mn-lt"/>
        </a:defRPr>
      </a:lvl3pPr>
      <a:lvl4pPr marL="1244743" indent="-964425" algn="just" defTabSz="811301" rtl="0" eaLnBrk="0" fontAlgn="base" hangingPunct="0">
        <a:lnSpc>
          <a:spcPts val="1409"/>
        </a:lnSpc>
        <a:spcBef>
          <a:spcPts val="313"/>
        </a:spcBef>
        <a:spcAft>
          <a:spcPct val="0"/>
        </a:spcAft>
        <a:buFont typeface="Arial" pitchFamily="34" charset="0"/>
        <a:defRPr sz="1300">
          <a:solidFill>
            <a:srgbClr val="504F53"/>
          </a:solidFill>
          <a:latin typeface="+mn-lt"/>
        </a:defRPr>
      </a:lvl4pPr>
      <a:lvl5pPr marL="1116312" indent="306248" algn="l" defTabSz="811301" rtl="0" eaLnBrk="0" fontAlgn="base" hangingPunct="0">
        <a:lnSpc>
          <a:spcPts val="1409"/>
        </a:lnSpc>
        <a:spcBef>
          <a:spcPts val="313"/>
        </a:spcBef>
        <a:spcAft>
          <a:spcPct val="0"/>
        </a:spcAft>
        <a:buFont typeface="Arial" pitchFamily="34" charset="0"/>
        <a:defRPr sz="1100">
          <a:solidFill>
            <a:srgbClr val="8D8C90"/>
          </a:solidFill>
          <a:latin typeface="+mn-lt"/>
        </a:defRPr>
      </a:lvl5pPr>
      <a:lvl6pPr marL="1471952" indent="306248" algn="l" defTabSz="811301" rtl="0" eaLnBrk="0" fontAlgn="base" hangingPunct="0">
        <a:lnSpc>
          <a:spcPts val="1409"/>
        </a:lnSpc>
        <a:spcBef>
          <a:spcPts val="313"/>
        </a:spcBef>
        <a:spcAft>
          <a:spcPct val="0"/>
        </a:spcAft>
        <a:buFont typeface="Arial" pitchFamily="34" charset="0"/>
        <a:defRPr sz="1100">
          <a:solidFill>
            <a:srgbClr val="8D8C90"/>
          </a:solidFill>
          <a:latin typeface="+mn-lt"/>
        </a:defRPr>
      </a:lvl6pPr>
      <a:lvl7pPr marL="1827589" indent="306248" algn="l" defTabSz="811301" rtl="0" eaLnBrk="0" fontAlgn="base" hangingPunct="0">
        <a:lnSpc>
          <a:spcPts val="1409"/>
        </a:lnSpc>
        <a:spcBef>
          <a:spcPts val="313"/>
        </a:spcBef>
        <a:spcAft>
          <a:spcPct val="0"/>
        </a:spcAft>
        <a:buFont typeface="Arial" pitchFamily="34" charset="0"/>
        <a:defRPr sz="1100">
          <a:solidFill>
            <a:srgbClr val="8D8C90"/>
          </a:solidFill>
          <a:latin typeface="+mn-lt"/>
        </a:defRPr>
      </a:lvl7pPr>
      <a:lvl8pPr marL="2183234" indent="306248" algn="l" defTabSz="811301" rtl="0" eaLnBrk="0" fontAlgn="base" hangingPunct="0">
        <a:lnSpc>
          <a:spcPts val="1409"/>
        </a:lnSpc>
        <a:spcBef>
          <a:spcPts val="313"/>
        </a:spcBef>
        <a:spcAft>
          <a:spcPct val="0"/>
        </a:spcAft>
        <a:buFont typeface="Arial" pitchFamily="34" charset="0"/>
        <a:defRPr sz="1100">
          <a:solidFill>
            <a:srgbClr val="8D8C90"/>
          </a:solidFill>
          <a:latin typeface="+mn-lt"/>
        </a:defRPr>
      </a:lvl8pPr>
      <a:lvl9pPr marL="2538873" indent="306248" algn="l" defTabSz="811301" rtl="0" eaLnBrk="0" fontAlgn="base" hangingPunct="0">
        <a:lnSpc>
          <a:spcPts val="1409"/>
        </a:lnSpc>
        <a:spcBef>
          <a:spcPts val="313"/>
        </a:spcBef>
        <a:spcAft>
          <a:spcPct val="0"/>
        </a:spcAft>
        <a:buFont typeface="Arial" pitchFamily="34" charset="0"/>
        <a:defRPr sz="1100">
          <a:solidFill>
            <a:srgbClr val="8D8C90"/>
          </a:solidFill>
          <a:latin typeface="+mn-lt"/>
        </a:defRPr>
      </a:lvl9pPr>
    </p:bodyStyle>
    <p:otherStyle>
      <a:defPPr>
        <a:defRPr lang="ru-RU"/>
      </a:defPPr>
      <a:lvl1pPr marL="0" algn="l" defTabSz="71127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55628" algn="l" defTabSz="71127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711270" algn="l" defTabSz="71127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66919" algn="l" defTabSz="71127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422557" algn="l" defTabSz="71127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78199" algn="l" defTabSz="71127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33840" algn="l" defTabSz="71127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489477" algn="l" defTabSz="71127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845114" algn="l" defTabSz="71127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9090" name="Picture 2" descr="Z:\Projects\Текущие\Проектная\FNS_2012\_БРЭНДБУК\out\PPT\3_1_present_A4-03.png"/>
          <p:cNvPicPr>
            <a:picLocks noChangeAspect="1" noChangeArrowheads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" y="0"/>
            <a:ext cx="9142643" cy="51413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9091" name="Заголовок 1"/>
          <p:cNvSpPr>
            <a:spLocks noGrp="1"/>
          </p:cNvSpPr>
          <p:nvPr>
            <p:ph type="title"/>
          </p:nvPr>
        </p:nvSpPr>
        <p:spPr bwMode="auto">
          <a:xfrm>
            <a:off x="815883" y="367193"/>
            <a:ext cx="7343979" cy="8325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1180" tIns="40590" rIns="81180" bIns="4059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89092" name="Текст 2"/>
          <p:cNvSpPr>
            <a:spLocks noGrp="1"/>
          </p:cNvSpPr>
          <p:nvPr>
            <p:ph type="body" idx="1"/>
          </p:nvPr>
        </p:nvSpPr>
        <p:spPr bwMode="auto">
          <a:xfrm>
            <a:off x="815883" y="1199761"/>
            <a:ext cx="7343979" cy="3627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1180" tIns="40590" rIns="81180" bIns="4059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8" name="Номер слайда 13"/>
          <p:cNvSpPr>
            <a:spLocks noGrp="1"/>
          </p:cNvSpPr>
          <p:nvPr>
            <p:ph type="sldNum" sz="quarter" idx="4"/>
          </p:nvPr>
        </p:nvSpPr>
        <p:spPr>
          <a:xfrm>
            <a:off x="8324081" y="4531220"/>
            <a:ext cx="620370" cy="474071"/>
          </a:xfrm>
          <a:prstGeom prst="rect">
            <a:avLst/>
          </a:prstGeom>
        </p:spPr>
        <p:txBody>
          <a:bodyPr vert="horz" lIns="81180" tIns="40590" rIns="81180" bIns="40590" rtlCol="0" anchor="ctr">
            <a:normAutofit/>
          </a:bodyPr>
          <a:lstStyle>
            <a:lvl1pPr algn="ctr" defTabSz="811721" fontAlgn="auto">
              <a:lnSpc>
                <a:spcPts val="1877"/>
              </a:lnSpc>
              <a:spcBef>
                <a:spcPts val="0"/>
              </a:spcBef>
              <a:spcAft>
                <a:spcPts val="0"/>
              </a:spcAft>
              <a:defRPr sz="2100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84E1B3C2-7AE0-4C6C-9691-CB6BB781DB43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81327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20" r:id="rId1"/>
    <p:sldLayoutId id="2147484121" r:id="rId2"/>
    <p:sldLayoutId id="2147484122" r:id="rId3"/>
    <p:sldLayoutId id="2147484123" r:id="rId4"/>
    <p:sldLayoutId id="2147484124" r:id="rId5"/>
    <p:sldLayoutId id="2147484125" r:id="rId6"/>
    <p:sldLayoutId id="2147484126" r:id="rId7"/>
    <p:sldLayoutId id="2147484127" r:id="rId8"/>
    <p:sldLayoutId id="2147484128" r:id="rId9"/>
    <p:sldLayoutId id="2147484129" r:id="rId10"/>
    <p:sldLayoutId id="2147484130" r:id="rId11"/>
    <p:sldLayoutId id="2147484131" r:id="rId12"/>
    <p:sldLayoutId id="2147484132" r:id="rId13"/>
    <p:sldLayoutId id="2147484133" r:id="rId14"/>
  </p:sldLayoutIdLst>
  <p:hf hdr="0" ftr="0" dt="0"/>
  <p:txStyles>
    <p:titleStyle>
      <a:lvl1pPr algn="l" defTabSz="811667" rtl="0" eaLnBrk="0" fontAlgn="base" hangingPunct="0">
        <a:lnSpc>
          <a:spcPts val="4062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+mj-lt"/>
          <a:ea typeface="+mj-ea"/>
          <a:cs typeface="+mj-cs"/>
        </a:defRPr>
      </a:lvl1pPr>
      <a:lvl2pPr algn="l" defTabSz="811667" rtl="0" eaLnBrk="0" fontAlgn="base" hangingPunct="0">
        <a:lnSpc>
          <a:spcPts val="4062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2pPr>
      <a:lvl3pPr algn="l" defTabSz="811667" rtl="0" eaLnBrk="0" fontAlgn="base" hangingPunct="0">
        <a:lnSpc>
          <a:spcPts val="4062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3pPr>
      <a:lvl4pPr algn="l" defTabSz="811667" rtl="0" eaLnBrk="0" fontAlgn="base" hangingPunct="0">
        <a:lnSpc>
          <a:spcPts val="4062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4pPr>
      <a:lvl5pPr algn="l" defTabSz="811667" rtl="0" eaLnBrk="0" fontAlgn="base" hangingPunct="0">
        <a:lnSpc>
          <a:spcPts val="4062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5pPr>
      <a:lvl6pPr marL="355790" algn="l" defTabSz="811667" rtl="0" eaLnBrk="0" fontAlgn="base" hangingPunct="0">
        <a:lnSpc>
          <a:spcPts val="4062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6pPr>
      <a:lvl7pPr marL="711591" algn="l" defTabSz="811667" rtl="0" eaLnBrk="0" fontAlgn="base" hangingPunct="0">
        <a:lnSpc>
          <a:spcPts val="4062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7pPr>
      <a:lvl8pPr marL="1067400" algn="l" defTabSz="811667" rtl="0" eaLnBrk="0" fontAlgn="base" hangingPunct="0">
        <a:lnSpc>
          <a:spcPts val="4062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8pPr>
      <a:lvl9pPr marL="1423199" algn="l" defTabSz="811667" rtl="0" eaLnBrk="0" fontAlgn="base" hangingPunct="0">
        <a:lnSpc>
          <a:spcPts val="4062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9pPr>
    </p:titleStyle>
    <p:bodyStyle>
      <a:lvl1pPr marL="282903" indent="-282903" algn="l" defTabSz="811667" rtl="0" eaLnBrk="0" fontAlgn="base" hangingPunct="0">
        <a:spcBef>
          <a:spcPct val="20000"/>
        </a:spcBef>
        <a:spcAft>
          <a:spcPct val="0"/>
        </a:spcAft>
        <a:buFont typeface="+mj-lt"/>
        <a:defRPr sz="2900">
          <a:solidFill>
            <a:srgbClr val="005AA9"/>
          </a:solidFill>
          <a:latin typeface="+mn-lt"/>
          <a:ea typeface="+mn-ea"/>
          <a:cs typeface="+mn-cs"/>
        </a:defRPr>
      </a:lvl1pPr>
      <a:lvl2pPr marL="282903" indent="72892" algn="l" defTabSz="811667" rtl="0" eaLnBrk="0" fontAlgn="base" hangingPunct="0">
        <a:spcBef>
          <a:spcPct val="20000"/>
        </a:spcBef>
        <a:spcAft>
          <a:spcPct val="0"/>
        </a:spcAft>
        <a:buFont typeface="Arial" pitchFamily="34" charset="0"/>
        <a:defRPr sz="1900">
          <a:solidFill>
            <a:srgbClr val="504F53"/>
          </a:solidFill>
          <a:latin typeface="+mn-lt"/>
        </a:defRPr>
      </a:lvl2pPr>
      <a:lvl3pPr marL="554711" indent="-202610" algn="l" defTabSz="811667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1900">
          <a:solidFill>
            <a:srgbClr val="504F53"/>
          </a:solidFill>
          <a:latin typeface="+mn-lt"/>
        </a:defRPr>
      </a:lvl3pPr>
      <a:lvl4pPr marL="1245304" indent="-964860" algn="just" defTabSz="811667" rtl="0" eaLnBrk="0" fontAlgn="base" hangingPunct="0">
        <a:lnSpc>
          <a:spcPts val="1409"/>
        </a:lnSpc>
        <a:spcBef>
          <a:spcPts val="313"/>
        </a:spcBef>
        <a:spcAft>
          <a:spcPct val="0"/>
        </a:spcAft>
        <a:buFont typeface="Arial" pitchFamily="34" charset="0"/>
        <a:defRPr sz="1300">
          <a:solidFill>
            <a:srgbClr val="504F53"/>
          </a:solidFill>
          <a:latin typeface="+mn-lt"/>
        </a:defRPr>
      </a:lvl4pPr>
      <a:lvl5pPr marL="1116815" indent="306386" algn="l" defTabSz="811667" rtl="0" eaLnBrk="0" fontAlgn="base" hangingPunct="0">
        <a:lnSpc>
          <a:spcPts val="1409"/>
        </a:lnSpc>
        <a:spcBef>
          <a:spcPts val="313"/>
        </a:spcBef>
        <a:spcAft>
          <a:spcPct val="0"/>
        </a:spcAft>
        <a:buFont typeface="Arial" pitchFamily="34" charset="0"/>
        <a:defRPr sz="1100">
          <a:solidFill>
            <a:srgbClr val="8D8C90"/>
          </a:solidFill>
          <a:latin typeface="+mn-lt"/>
        </a:defRPr>
      </a:lvl5pPr>
      <a:lvl6pPr marL="1472615" indent="306386" algn="l" defTabSz="811667" rtl="0" eaLnBrk="0" fontAlgn="base" hangingPunct="0">
        <a:lnSpc>
          <a:spcPts val="1409"/>
        </a:lnSpc>
        <a:spcBef>
          <a:spcPts val="313"/>
        </a:spcBef>
        <a:spcAft>
          <a:spcPct val="0"/>
        </a:spcAft>
        <a:buFont typeface="Arial" pitchFamily="34" charset="0"/>
        <a:defRPr sz="1100">
          <a:solidFill>
            <a:srgbClr val="8D8C90"/>
          </a:solidFill>
          <a:latin typeface="+mn-lt"/>
        </a:defRPr>
      </a:lvl6pPr>
      <a:lvl7pPr marL="1828413" indent="306386" algn="l" defTabSz="811667" rtl="0" eaLnBrk="0" fontAlgn="base" hangingPunct="0">
        <a:lnSpc>
          <a:spcPts val="1409"/>
        </a:lnSpc>
        <a:spcBef>
          <a:spcPts val="313"/>
        </a:spcBef>
        <a:spcAft>
          <a:spcPct val="0"/>
        </a:spcAft>
        <a:buFont typeface="Arial" pitchFamily="34" charset="0"/>
        <a:defRPr sz="1100">
          <a:solidFill>
            <a:srgbClr val="8D8C90"/>
          </a:solidFill>
          <a:latin typeface="+mn-lt"/>
        </a:defRPr>
      </a:lvl7pPr>
      <a:lvl8pPr marL="2184218" indent="306386" algn="l" defTabSz="811667" rtl="0" eaLnBrk="0" fontAlgn="base" hangingPunct="0">
        <a:lnSpc>
          <a:spcPts val="1409"/>
        </a:lnSpc>
        <a:spcBef>
          <a:spcPts val="313"/>
        </a:spcBef>
        <a:spcAft>
          <a:spcPct val="0"/>
        </a:spcAft>
        <a:buFont typeface="Arial" pitchFamily="34" charset="0"/>
        <a:defRPr sz="1100">
          <a:solidFill>
            <a:srgbClr val="8D8C90"/>
          </a:solidFill>
          <a:latin typeface="+mn-lt"/>
        </a:defRPr>
      </a:lvl8pPr>
      <a:lvl9pPr marL="2540019" indent="306386" algn="l" defTabSz="811667" rtl="0" eaLnBrk="0" fontAlgn="base" hangingPunct="0">
        <a:lnSpc>
          <a:spcPts val="1409"/>
        </a:lnSpc>
        <a:spcBef>
          <a:spcPts val="313"/>
        </a:spcBef>
        <a:spcAft>
          <a:spcPct val="0"/>
        </a:spcAft>
        <a:buFont typeface="Arial" pitchFamily="34" charset="0"/>
        <a:defRPr sz="1100">
          <a:solidFill>
            <a:srgbClr val="8D8C90"/>
          </a:solidFill>
          <a:latin typeface="+mn-lt"/>
        </a:defRPr>
      </a:lvl9pPr>
    </p:bodyStyle>
    <p:otherStyle>
      <a:defPPr>
        <a:defRPr lang="ru-RU"/>
      </a:defPPr>
      <a:lvl1pPr marL="0" algn="l" defTabSz="711591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55790" algn="l" defTabSz="711591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711591" algn="l" defTabSz="711591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67400" algn="l" defTabSz="711591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423199" algn="l" defTabSz="711591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79001" algn="l" defTabSz="711591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34801" algn="l" defTabSz="711591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490599" algn="l" defTabSz="711591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846398" algn="l" defTabSz="711591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9090" name="Picture 2" descr="Z:\Projects\Текущие\Проектная\FNS_2012\_БРЭНДБУК\out\PPT\3_1_present_A4-03.png"/>
          <p:cNvPicPr>
            <a:picLocks noChangeAspect="1" noChangeArrowheads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" y="0"/>
            <a:ext cx="9142643" cy="51413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9091" name="Заголовок 1"/>
          <p:cNvSpPr>
            <a:spLocks noGrp="1"/>
          </p:cNvSpPr>
          <p:nvPr>
            <p:ph type="title"/>
          </p:nvPr>
        </p:nvSpPr>
        <p:spPr bwMode="auto">
          <a:xfrm>
            <a:off x="815882" y="367190"/>
            <a:ext cx="7343979" cy="8325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1228" tIns="40614" rIns="81228" bIns="4061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89092" name="Текст 2"/>
          <p:cNvSpPr>
            <a:spLocks noGrp="1"/>
          </p:cNvSpPr>
          <p:nvPr>
            <p:ph type="body" idx="1"/>
          </p:nvPr>
        </p:nvSpPr>
        <p:spPr bwMode="auto">
          <a:xfrm>
            <a:off x="815882" y="1199761"/>
            <a:ext cx="7343979" cy="3627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1228" tIns="40614" rIns="81228" bIns="4061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8" name="Номер слайда 13"/>
          <p:cNvSpPr>
            <a:spLocks noGrp="1"/>
          </p:cNvSpPr>
          <p:nvPr>
            <p:ph type="sldNum" sz="quarter" idx="4"/>
          </p:nvPr>
        </p:nvSpPr>
        <p:spPr>
          <a:xfrm>
            <a:off x="8324081" y="4531220"/>
            <a:ext cx="620370" cy="474071"/>
          </a:xfrm>
          <a:prstGeom prst="rect">
            <a:avLst/>
          </a:prstGeom>
        </p:spPr>
        <p:txBody>
          <a:bodyPr vert="horz" lIns="81228" tIns="40614" rIns="81228" bIns="40614" rtlCol="0" anchor="ctr">
            <a:normAutofit/>
          </a:bodyPr>
          <a:lstStyle>
            <a:lvl1pPr algn="ctr" defTabSz="812209" fontAlgn="auto">
              <a:lnSpc>
                <a:spcPts val="1877"/>
              </a:lnSpc>
              <a:spcBef>
                <a:spcPts val="0"/>
              </a:spcBef>
              <a:spcAft>
                <a:spcPts val="0"/>
              </a:spcAft>
              <a:defRPr sz="2100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84E1B3C2-7AE0-4C6C-9691-CB6BB781DB43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29684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35" r:id="rId1"/>
    <p:sldLayoutId id="2147484136" r:id="rId2"/>
    <p:sldLayoutId id="2147484137" r:id="rId3"/>
    <p:sldLayoutId id="2147484138" r:id="rId4"/>
    <p:sldLayoutId id="2147484139" r:id="rId5"/>
    <p:sldLayoutId id="2147484140" r:id="rId6"/>
    <p:sldLayoutId id="2147484141" r:id="rId7"/>
    <p:sldLayoutId id="2147484142" r:id="rId8"/>
    <p:sldLayoutId id="2147484143" r:id="rId9"/>
    <p:sldLayoutId id="2147484144" r:id="rId10"/>
    <p:sldLayoutId id="2147484145" r:id="rId11"/>
    <p:sldLayoutId id="2147484146" r:id="rId12"/>
    <p:sldLayoutId id="2147484147" r:id="rId13"/>
    <p:sldLayoutId id="2147484148" r:id="rId14"/>
  </p:sldLayoutIdLst>
  <p:hf hdr="0" ftr="0" dt="0"/>
  <p:txStyles>
    <p:titleStyle>
      <a:lvl1pPr algn="l" defTabSz="812155" rtl="0" eaLnBrk="0" fontAlgn="base" hangingPunct="0">
        <a:lnSpc>
          <a:spcPts val="4062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+mj-lt"/>
          <a:ea typeface="+mj-ea"/>
          <a:cs typeface="+mj-cs"/>
        </a:defRPr>
      </a:lvl1pPr>
      <a:lvl2pPr algn="l" defTabSz="812155" rtl="0" eaLnBrk="0" fontAlgn="base" hangingPunct="0">
        <a:lnSpc>
          <a:spcPts val="4062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2pPr>
      <a:lvl3pPr algn="l" defTabSz="812155" rtl="0" eaLnBrk="0" fontAlgn="base" hangingPunct="0">
        <a:lnSpc>
          <a:spcPts val="4062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3pPr>
      <a:lvl4pPr algn="l" defTabSz="812155" rtl="0" eaLnBrk="0" fontAlgn="base" hangingPunct="0">
        <a:lnSpc>
          <a:spcPts val="4062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4pPr>
      <a:lvl5pPr algn="l" defTabSz="812155" rtl="0" eaLnBrk="0" fontAlgn="base" hangingPunct="0">
        <a:lnSpc>
          <a:spcPts val="4062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5pPr>
      <a:lvl6pPr marL="356006" algn="l" defTabSz="812155" rtl="0" eaLnBrk="0" fontAlgn="base" hangingPunct="0">
        <a:lnSpc>
          <a:spcPts val="4062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6pPr>
      <a:lvl7pPr marL="712019" algn="l" defTabSz="812155" rtl="0" eaLnBrk="0" fontAlgn="base" hangingPunct="0">
        <a:lnSpc>
          <a:spcPts val="4062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7pPr>
      <a:lvl8pPr marL="1068042" algn="l" defTabSz="812155" rtl="0" eaLnBrk="0" fontAlgn="base" hangingPunct="0">
        <a:lnSpc>
          <a:spcPts val="4062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8pPr>
      <a:lvl9pPr marL="1424055" algn="l" defTabSz="812155" rtl="0" eaLnBrk="0" fontAlgn="base" hangingPunct="0">
        <a:lnSpc>
          <a:spcPts val="4062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9pPr>
    </p:titleStyle>
    <p:bodyStyle>
      <a:lvl1pPr marL="283074" indent="-283074" algn="l" defTabSz="812155" rtl="0" eaLnBrk="0" fontAlgn="base" hangingPunct="0">
        <a:spcBef>
          <a:spcPct val="20000"/>
        </a:spcBef>
        <a:spcAft>
          <a:spcPct val="0"/>
        </a:spcAft>
        <a:buFont typeface="+mj-lt"/>
        <a:defRPr sz="2900">
          <a:solidFill>
            <a:srgbClr val="005AA9"/>
          </a:solidFill>
          <a:latin typeface="+mn-lt"/>
          <a:ea typeface="+mn-ea"/>
          <a:cs typeface="+mn-cs"/>
        </a:defRPr>
      </a:lvl1pPr>
      <a:lvl2pPr marL="283074" indent="72936" algn="l" defTabSz="812155" rtl="0" eaLnBrk="0" fontAlgn="base" hangingPunct="0">
        <a:spcBef>
          <a:spcPct val="20000"/>
        </a:spcBef>
        <a:spcAft>
          <a:spcPct val="0"/>
        </a:spcAft>
        <a:buFont typeface="Arial" pitchFamily="34" charset="0"/>
        <a:defRPr sz="1900">
          <a:solidFill>
            <a:srgbClr val="504F53"/>
          </a:solidFill>
          <a:latin typeface="+mn-lt"/>
        </a:defRPr>
      </a:lvl2pPr>
      <a:lvl3pPr marL="555045" indent="-202732" algn="l" defTabSz="812155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1900">
          <a:solidFill>
            <a:srgbClr val="504F53"/>
          </a:solidFill>
          <a:latin typeface="+mn-lt"/>
        </a:defRPr>
      </a:lvl3pPr>
      <a:lvl4pPr marL="1246053" indent="-965440" algn="just" defTabSz="812155" rtl="0" eaLnBrk="0" fontAlgn="base" hangingPunct="0">
        <a:lnSpc>
          <a:spcPts val="1409"/>
        </a:lnSpc>
        <a:spcBef>
          <a:spcPts val="313"/>
        </a:spcBef>
        <a:spcAft>
          <a:spcPct val="0"/>
        </a:spcAft>
        <a:buFont typeface="Arial" pitchFamily="34" charset="0"/>
        <a:defRPr sz="1300">
          <a:solidFill>
            <a:srgbClr val="504F53"/>
          </a:solidFill>
          <a:latin typeface="+mn-lt"/>
        </a:defRPr>
      </a:lvl4pPr>
      <a:lvl5pPr marL="1117487" indent="306570" algn="l" defTabSz="812155" rtl="0" eaLnBrk="0" fontAlgn="base" hangingPunct="0">
        <a:lnSpc>
          <a:spcPts val="1409"/>
        </a:lnSpc>
        <a:spcBef>
          <a:spcPts val="313"/>
        </a:spcBef>
        <a:spcAft>
          <a:spcPct val="0"/>
        </a:spcAft>
        <a:buFont typeface="Arial" pitchFamily="34" charset="0"/>
        <a:defRPr sz="1100">
          <a:solidFill>
            <a:srgbClr val="8D8C90"/>
          </a:solidFill>
          <a:latin typeface="+mn-lt"/>
        </a:defRPr>
      </a:lvl5pPr>
      <a:lvl6pPr marL="1473500" indent="306570" algn="l" defTabSz="812155" rtl="0" eaLnBrk="0" fontAlgn="base" hangingPunct="0">
        <a:lnSpc>
          <a:spcPts val="1409"/>
        </a:lnSpc>
        <a:spcBef>
          <a:spcPts val="313"/>
        </a:spcBef>
        <a:spcAft>
          <a:spcPct val="0"/>
        </a:spcAft>
        <a:buFont typeface="Arial" pitchFamily="34" charset="0"/>
        <a:defRPr sz="1100">
          <a:solidFill>
            <a:srgbClr val="8D8C90"/>
          </a:solidFill>
          <a:latin typeface="+mn-lt"/>
        </a:defRPr>
      </a:lvl6pPr>
      <a:lvl7pPr marL="1829513" indent="306570" algn="l" defTabSz="812155" rtl="0" eaLnBrk="0" fontAlgn="base" hangingPunct="0">
        <a:lnSpc>
          <a:spcPts val="1409"/>
        </a:lnSpc>
        <a:spcBef>
          <a:spcPts val="313"/>
        </a:spcBef>
        <a:spcAft>
          <a:spcPct val="0"/>
        </a:spcAft>
        <a:buFont typeface="Arial" pitchFamily="34" charset="0"/>
        <a:defRPr sz="1100">
          <a:solidFill>
            <a:srgbClr val="8D8C90"/>
          </a:solidFill>
          <a:latin typeface="+mn-lt"/>
        </a:defRPr>
      </a:lvl7pPr>
      <a:lvl8pPr marL="2185530" indent="306570" algn="l" defTabSz="812155" rtl="0" eaLnBrk="0" fontAlgn="base" hangingPunct="0">
        <a:lnSpc>
          <a:spcPts val="1409"/>
        </a:lnSpc>
        <a:spcBef>
          <a:spcPts val="313"/>
        </a:spcBef>
        <a:spcAft>
          <a:spcPct val="0"/>
        </a:spcAft>
        <a:buFont typeface="Arial" pitchFamily="34" charset="0"/>
        <a:defRPr sz="1100">
          <a:solidFill>
            <a:srgbClr val="8D8C90"/>
          </a:solidFill>
          <a:latin typeface="+mn-lt"/>
        </a:defRPr>
      </a:lvl8pPr>
      <a:lvl9pPr marL="2541547" indent="306570" algn="l" defTabSz="812155" rtl="0" eaLnBrk="0" fontAlgn="base" hangingPunct="0">
        <a:lnSpc>
          <a:spcPts val="1409"/>
        </a:lnSpc>
        <a:spcBef>
          <a:spcPts val="313"/>
        </a:spcBef>
        <a:spcAft>
          <a:spcPct val="0"/>
        </a:spcAft>
        <a:buFont typeface="Arial" pitchFamily="34" charset="0"/>
        <a:defRPr sz="1100">
          <a:solidFill>
            <a:srgbClr val="8D8C90"/>
          </a:solidFill>
          <a:latin typeface="+mn-lt"/>
        </a:defRPr>
      </a:lvl9pPr>
    </p:bodyStyle>
    <p:otherStyle>
      <a:defPPr>
        <a:defRPr lang="ru-RU"/>
      </a:defPPr>
      <a:lvl1pPr marL="0" algn="l" defTabSz="71201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56006" algn="l" defTabSz="71201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712019" algn="l" defTabSz="71201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68042" algn="l" defTabSz="71201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424055" algn="l" defTabSz="71201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80070" algn="l" defTabSz="71201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36085" algn="l" defTabSz="71201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492097" algn="l" defTabSz="71201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848109" algn="l" defTabSz="71201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9090" name="Picture 2" descr="Z:\Projects\Текущие\Проектная\FNS_2012\_БРЭНДБУК\out\PPT\3_1_present_A4-03.png"/>
          <p:cNvPicPr>
            <a:picLocks noChangeAspect="1" noChangeArrowheads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" y="0"/>
            <a:ext cx="9142643" cy="51413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9091" name="Заголовок 1"/>
          <p:cNvSpPr>
            <a:spLocks noGrp="1"/>
          </p:cNvSpPr>
          <p:nvPr>
            <p:ph type="title"/>
          </p:nvPr>
        </p:nvSpPr>
        <p:spPr bwMode="auto">
          <a:xfrm>
            <a:off x="815869" y="367183"/>
            <a:ext cx="7343979" cy="8325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1389" tIns="40695" rIns="81389" bIns="4069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89092" name="Текст 2"/>
          <p:cNvSpPr>
            <a:spLocks noGrp="1"/>
          </p:cNvSpPr>
          <p:nvPr>
            <p:ph type="body" idx="1"/>
          </p:nvPr>
        </p:nvSpPr>
        <p:spPr bwMode="auto">
          <a:xfrm>
            <a:off x="815869" y="1199774"/>
            <a:ext cx="7343979" cy="36273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1389" tIns="40695" rIns="81389" bIns="4069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8" name="Номер слайда 13"/>
          <p:cNvSpPr>
            <a:spLocks noGrp="1"/>
          </p:cNvSpPr>
          <p:nvPr>
            <p:ph type="sldNum" sz="quarter" idx="4"/>
          </p:nvPr>
        </p:nvSpPr>
        <p:spPr>
          <a:xfrm>
            <a:off x="8324081" y="4531218"/>
            <a:ext cx="620370" cy="474071"/>
          </a:xfrm>
          <a:prstGeom prst="rect">
            <a:avLst/>
          </a:prstGeom>
        </p:spPr>
        <p:txBody>
          <a:bodyPr vert="horz" lIns="81389" tIns="40695" rIns="81389" bIns="40695" rtlCol="0" anchor="ctr">
            <a:normAutofit/>
          </a:bodyPr>
          <a:lstStyle>
            <a:lvl1pPr algn="ctr" defTabSz="813848" fontAlgn="auto">
              <a:lnSpc>
                <a:spcPts val="1877"/>
              </a:lnSpc>
              <a:spcBef>
                <a:spcPts val="0"/>
              </a:spcBef>
              <a:spcAft>
                <a:spcPts val="0"/>
              </a:spcAft>
              <a:defRPr sz="2100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84E1B3C2-7AE0-4C6C-9691-CB6BB781DB43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53502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50" r:id="rId1"/>
    <p:sldLayoutId id="2147484151" r:id="rId2"/>
    <p:sldLayoutId id="2147484152" r:id="rId3"/>
    <p:sldLayoutId id="2147484153" r:id="rId4"/>
    <p:sldLayoutId id="2147484154" r:id="rId5"/>
    <p:sldLayoutId id="2147484155" r:id="rId6"/>
    <p:sldLayoutId id="2147484156" r:id="rId7"/>
    <p:sldLayoutId id="2147484157" r:id="rId8"/>
    <p:sldLayoutId id="2147484158" r:id="rId9"/>
    <p:sldLayoutId id="2147484159" r:id="rId10"/>
    <p:sldLayoutId id="2147484160" r:id="rId11"/>
    <p:sldLayoutId id="2147484161" r:id="rId12"/>
    <p:sldLayoutId id="2147484162" r:id="rId13"/>
    <p:sldLayoutId id="2147484163" r:id="rId14"/>
  </p:sldLayoutIdLst>
  <p:hf hdr="0" ftr="0" dt="0"/>
  <p:txStyles>
    <p:titleStyle>
      <a:lvl1pPr algn="l" defTabSz="813794" rtl="0" eaLnBrk="0" fontAlgn="base" hangingPunct="0">
        <a:lnSpc>
          <a:spcPts val="4070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+mj-lt"/>
          <a:ea typeface="+mj-ea"/>
          <a:cs typeface="+mj-cs"/>
        </a:defRPr>
      </a:lvl1pPr>
      <a:lvl2pPr algn="l" defTabSz="813794" rtl="0" eaLnBrk="0" fontAlgn="base" hangingPunct="0">
        <a:lnSpc>
          <a:spcPts val="4070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2pPr>
      <a:lvl3pPr algn="l" defTabSz="813794" rtl="0" eaLnBrk="0" fontAlgn="base" hangingPunct="0">
        <a:lnSpc>
          <a:spcPts val="4070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3pPr>
      <a:lvl4pPr algn="l" defTabSz="813794" rtl="0" eaLnBrk="0" fontAlgn="base" hangingPunct="0">
        <a:lnSpc>
          <a:spcPts val="4070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4pPr>
      <a:lvl5pPr algn="l" defTabSz="813794" rtl="0" eaLnBrk="0" fontAlgn="base" hangingPunct="0">
        <a:lnSpc>
          <a:spcPts val="4070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5pPr>
      <a:lvl6pPr marL="356726" algn="l" defTabSz="813794" rtl="0" eaLnBrk="0" fontAlgn="base" hangingPunct="0">
        <a:lnSpc>
          <a:spcPts val="4070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6pPr>
      <a:lvl7pPr marL="713449" algn="l" defTabSz="813794" rtl="0" eaLnBrk="0" fontAlgn="base" hangingPunct="0">
        <a:lnSpc>
          <a:spcPts val="4070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7pPr>
      <a:lvl8pPr marL="1070195" algn="l" defTabSz="813794" rtl="0" eaLnBrk="0" fontAlgn="base" hangingPunct="0">
        <a:lnSpc>
          <a:spcPts val="4070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8pPr>
      <a:lvl9pPr marL="1426925" algn="l" defTabSz="813794" rtl="0" eaLnBrk="0" fontAlgn="base" hangingPunct="0">
        <a:lnSpc>
          <a:spcPts val="4070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9pPr>
    </p:titleStyle>
    <p:bodyStyle>
      <a:lvl1pPr marL="283647" indent="-283647" algn="l" defTabSz="813794" rtl="0" eaLnBrk="0" fontAlgn="base" hangingPunct="0">
        <a:spcBef>
          <a:spcPct val="20000"/>
        </a:spcBef>
        <a:spcAft>
          <a:spcPct val="0"/>
        </a:spcAft>
        <a:buFont typeface="+mj-lt"/>
        <a:defRPr sz="2800">
          <a:solidFill>
            <a:srgbClr val="005AA9"/>
          </a:solidFill>
          <a:latin typeface="+mn-lt"/>
          <a:ea typeface="+mn-ea"/>
          <a:cs typeface="+mn-cs"/>
        </a:defRPr>
      </a:lvl1pPr>
      <a:lvl2pPr marL="283647" indent="73081" algn="l" defTabSz="813794" rtl="0" eaLnBrk="0" fontAlgn="base" hangingPunct="0">
        <a:spcBef>
          <a:spcPct val="20000"/>
        </a:spcBef>
        <a:spcAft>
          <a:spcPct val="0"/>
        </a:spcAft>
        <a:buFont typeface="Arial" pitchFamily="34" charset="0"/>
        <a:defRPr sz="1900">
          <a:solidFill>
            <a:srgbClr val="504F53"/>
          </a:solidFill>
          <a:latin typeface="+mn-lt"/>
        </a:defRPr>
      </a:lvl2pPr>
      <a:lvl3pPr marL="556155" indent="-203140" algn="l" defTabSz="813794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1900">
          <a:solidFill>
            <a:srgbClr val="504F53"/>
          </a:solidFill>
          <a:latin typeface="+mn-lt"/>
        </a:defRPr>
      </a:lvl3pPr>
      <a:lvl4pPr marL="1248562" indent="-967384" algn="just" defTabSz="813794" rtl="0" eaLnBrk="0" fontAlgn="base" hangingPunct="0">
        <a:lnSpc>
          <a:spcPts val="1409"/>
        </a:lnSpc>
        <a:spcBef>
          <a:spcPts val="313"/>
        </a:spcBef>
        <a:spcAft>
          <a:spcPct val="0"/>
        </a:spcAft>
        <a:buFont typeface="Arial" pitchFamily="34" charset="0"/>
        <a:defRPr sz="1300">
          <a:solidFill>
            <a:srgbClr val="504F53"/>
          </a:solidFill>
          <a:latin typeface="+mn-lt"/>
        </a:defRPr>
      </a:lvl4pPr>
      <a:lvl5pPr marL="1119733" indent="307181" algn="l" defTabSz="813794" rtl="0" eaLnBrk="0" fontAlgn="base" hangingPunct="0">
        <a:lnSpc>
          <a:spcPts val="1409"/>
        </a:lnSpc>
        <a:spcBef>
          <a:spcPts val="313"/>
        </a:spcBef>
        <a:spcAft>
          <a:spcPct val="0"/>
        </a:spcAft>
        <a:buFont typeface="Arial" pitchFamily="34" charset="0"/>
        <a:defRPr sz="1100">
          <a:solidFill>
            <a:srgbClr val="8D8C90"/>
          </a:solidFill>
          <a:latin typeface="+mn-lt"/>
        </a:defRPr>
      </a:lvl5pPr>
      <a:lvl6pPr marL="1476469" indent="307181" algn="l" defTabSz="813794" rtl="0" eaLnBrk="0" fontAlgn="base" hangingPunct="0">
        <a:lnSpc>
          <a:spcPts val="1409"/>
        </a:lnSpc>
        <a:spcBef>
          <a:spcPts val="313"/>
        </a:spcBef>
        <a:spcAft>
          <a:spcPct val="0"/>
        </a:spcAft>
        <a:buFont typeface="Arial" pitchFamily="34" charset="0"/>
        <a:defRPr sz="1100">
          <a:solidFill>
            <a:srgbClr val="8D8C90"/>
          </a:solidFill>
          <a:latin typeface="+mn-lt"/>
        </a:defRPr>
      </a:lvl6pPr>
      <a:lvl7pPr marL="1833200" indent="307181" algn="l" defTabSz="813794" rtl="0" eaLnBrk="0" fontAlgn="base" hangingPunct="0">
        <a:lnSpc>
          <a:spcPts val="1409"/>
        </a:lnSpc>
        <a:spcBef>
          <a:spcPts val="313"/>
        </a:spcBef>
        <a:spcAft>
          <a:spcPct val="0"/>
        </a:spcAft>
        <a:buFont typeface="Arial" pitchFamily="34" charset="0"/>
        <a:defRPr sz="1100">
          <a:solidFill>
            <a:srgbClr val="8D8C90"/>
          </a:solidFill>
          <a:latin typeface="+mn-lt"/>
        </a:defRPr>
      </a:lvl7pPr>
      <a:lvl8pPr marL="2189931" indent="307181" algn="l" defTabSz="813794" rtl="0" eaLnBrk="0" fontAlgn="base" hangingPunct="0">
        <a:lnSpc>
          <a:spcPts val="1409"/>
        </a:lnSpc>
        <a:spcBef>
          <a:spcPts val="313"/>
        </a:spcBef>
        <a:spcAft>
          <a:spcPct val="0"/>
        </a:spcAft>
        <a:buFont typeface="Arial" pitchFamily="34" charset="0"/>
        <a:defRPr sz="1100">
          <a:solidFill>
            <a:srgbClr val="8D8C90"/>
          </a:solidFill>
          <a:latin typeface="+mn-lt"/>
        </a:defRPr>
      </a:lvl8pPr>
      <a:lvl9pPr marL="2546663" indent="307181" algn="l" defTabSz="813794" rtl="0" eaLnBrk="0" fontAlgn="base" hangingPunct="0">
        <a:lnSpc>
          <a:spcPts val="1409"/>
        </a:lnSpc>
        <a:spcBef>
          <a:spcPts val="313"/>
        </a:spcBef>
        <a:spcAft>
          <a:spcPct val="0"/>
        </a:spcAft>
        <a:buFont typeface="Arial" pitchFamily="34" charset="0"/>
        <a:defRPr sz="1100">
          <a:solidFill>
            <a:srgbClr val="8D8C90"/>
          </a:solidFill>
          <a:latin typeface="+mn-lt"/>
        </a:defRPr>
      </a:lvl9pPr>
    </p:bodyStyle>
    <p:otherStyle>
      <a:defPPr>
        <a:defRPr lang="ru-RU"/>
      </a:defPPr>
      <a:lvl1pPr marL="0" algn="l" defTabSz="71344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56726" algn="l" defTabSz="71344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713449" algn="l" defTabSz="71344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70195" algn="l" defTabSz="71344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925" algn="l" defTabSz="71344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83655" algn="l" defTabSz="71344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40387" algn="l" defTabSz="71344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497118" algn="l" defTabSz="71344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853850" algn="l" defTabSz="71344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9090" name="Picture 2" descr="Z:\Projects\Текущие\Проектная\FNS_2012\_БРЭНДБУК\out\PPT\3_1_present_A4-03.png"/>
          <p:cNvPicPr>
            <a:picLocks noChangeAspect="1" noChangeArrowheads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" y="0"/>
            <a:ext cx="9142643" cy="51413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9091" name="Заголовок 1"/>
          <p:cNvSpPr>
            <a:spLocks noGrp="1"/>
          </p:cNvSpPr>
          <p:nvPr>
            <p:ph type="title"/>
          </p:nvPr>
        </p:nvSpPr>
        <p:spPr bwMode="auto">
          <a:xfrm>
            <a:off x="815857" y="367172"/>
            <a:ext cx="7343979" cy="8325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1509" tIns="40755" rIns="81509" bIns="4075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89092" name="Текст 2"/>
          <p:cNvSpPr>
            <a:spLocks noGrp="1"/>
          </p:cNvSpPr>
          <p:nvPr>
            <p:ph type="body" idx="1"/>
          </p:nvPr>
        </p:nvSpPr>
        <p:spPr bwMode="auto">
          <a:xfrm>
            <a:off x="815857" y="1199764"/>
            <a:ext cx="7343979" cy="36273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1509" tIns="40755" rIns="81509" bIns="4075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8" name="Номер слайда 13"/>
          <p:cNvSpPr>
            <a:spLocks noGrp="1"/>
          </p:cNvSpPr>
          <p:nvPr>
            <p:ph type="sldNum" sz="quarter" idx="4"/>
          </p:nvPr>
        </p:nvSpPr>
        <p:spPr>
          <a:xfrm>
            <a:off x="8324081" y="4531205"/>
            <a:ext cx="620370" cy="474071"/>
          </a:xfrm>
          <a:prstGeom prst="rect">
            <a:avLst/>
          </a:prstGeom>
        </p:spPr>
        <p:txBody>
          <a:bodyPr vert="horz" lIns="81509" tIns="40755" rIns="81509" bIns="40755" rtlCol="0" anchor="ctr">
            <a:normAutofit/>
          </a:bodyPr>
          <a:lstStyle>
            <a:lvl1pPr algn="ctr" defTabSz="815072" fontAlgn="auto">
              <a:lnSpc>
                <a:spcPts val="1877"/>
              </a:lnSpc>
              <a:spcBef>
                <a:spcPts val="0"/>
              </a:spcBef>
              <a:spcAft>
                <a:spcPts val="0"/>
              </a:spcAft>
              <a:defRPr sz="2100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84E1B3C2-7AE0-4C6C-9691-CB6BB781DB43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6959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27" r:id="rId1"/>
    <p:sldLayoutId id="2147484328" r:id="rId2"/>
    <p:sldLayoutId id="2147484329" r:id="rId3"/>
    <p:sldLayoutId id="2147484330" r:id="rId4"/>
    <p:sldLayoutId id="2147484331" r:id="rId5"/>
    <p:sldLayoutId id="2147484332" r:id="rId6"/>
    <p:sldLayoutId id="2147484333" r:id="rId7"/>
    <p:sldLayoutId id="2147484334" r:id="rId8"/>
    <p:sldLayoutId id="2147484335" r:id="rId9"/>
    <p:sldLayoutId id="2147484336" r:id="rId10"/>
    <p:sldLayoutId id="2147484337" r:id="rId11"/>
    <p:sldLayoutId id="2147484338" r:id="rId12"/>
    <p:sldLayoutId id="2147484339" r:id="rId13"/>
    <p:sldLayoutId id="2147484340" r:id="rId14"/>
  </p:sldLayoutIdLst>
  <p:hf hdr="0" ftr="0" dt="0"/>
  <p:txStyles>
    <p:titleStyle>
      <a:lvl1pPr algn="l" defTabSz="815018" rtl="0" eaLnBrk="0" fontAlgn="base" hangingPunct="0">
        <a:lnSpc>
          <a:spcPts val="4070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+mj-lt"/>
          <a:ea typeface="+mj-ea"/>
          <a:cs typeface="+mj-cs"/>
        </a:defRPr>
      </a:lvl1pPr>
      <a:lvl2pPr algn="l" defTabSz="815018" rtl="0" eaLnBrk="0" fontAlgn="base" hangingPunct="0">
        <a:lnSpc>
          <a:spcPts val="4070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2pPr>
      <a:lvl3pPr algn="l" defTabSz="815018" rtl="0" eaLnBrk="0" fontAlgn="base" hangingPunct="0">
        <a:lnSpc>
          <a:spcPts val="4070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3pPr>
      <a:lvl4pPr algn="l" defTabSz="815018" rtl="0" eaLnBrk="0" fontAlgn="base" hangingPunct="0">
        <a:lnSpc>
          <a:spcPts val="4070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4pPr>
      <a:lvl5pPr algn="l" defTabSz="815018" rtl="0" eaLnBrk="0" fontAlgn="base" hangingPunct="0">
        <a:lnSpc>
          <a:spcPts val="4070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5pPr>
      <a:lvl6pPr marL="357266" algn="l" defTabSz="815018" rtl="0" eaLnBrk="0" fontAlgn="base" hangingPunct="0">
        <a:lnSpc>
          <a:spcPts val="4070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6pPr>
      <a:lvl7pPr marL="714529" algn="l" defTabSz="815018" rtl="0" eaLnBrk="0" fontAlgn="base" hangingPunct="0">
        <a:lnSpc>
          <a:spcPts val="4070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7pPr>
      <a:lvl8pPr marL="1071804" algn="l" defTabSz="815018" rtl="0" eaLnBrk="0" fontAlgn="base" hangingPunct="0">
        <a:lnSpc>
          <a:spcPts val="4070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8pPr>
      <a:lvl9pPr marL="1429071" algn="l" defTabSz="815018" rtl="0" eaLnBrk="0" fontAlgn="base" hangingPunct="0">
        <a:lnSpc>
          <a:spcPts val="4070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9pPr>
    </p:titleStyle>
    <p:bodyStyle>
      <a:lvl1pPr marL="284076" indent="-284076" algn="l" defTabSz="815018" rtl="0" eaLnBrk="0" fontAlgn="base" hangingPunct="0">
        <a:spcBef>
          <a:spcPct val="20000"/>
        </a:spcBef>
        <a:spcAft>
          <a:spcPct val="0"/>
        </a:spcAft>
        <a:buFont typeface="+mj-lt"/>
        <a:defRPr sz="2800">
          <a:solidFill>
            <a:srgbClr val="005AA9"/>
          </a:solidFill>
          <a:latin typeface="+mn-lt"/>
          <a:ea typeface="+mn-ea"/>
          <a:cs typeface="+mn-cs"/>
        </a:defRPr>
      </a:lvl1pPr>
      <a:lvl2pPr marL="284076" indent="73191" algn="l" defTabSz="815018" rtl="0" eaLnBrk="0" fontAlgn="base" hangingPunct="0">
        <a:spcBef>
          <a:spcPct val="20000"/>
        </a:spcBef>
        <a:spcAft>
          <a:spcPct val="0"/>
        </a:spcAft>
        <a:buFont typeface="Arial" pitchFamily="34" charset="0"/>
        <a:defRPr sz="1900">
          <a:solidFill>
            <a:srgbClr val="504F53"/>
          </a:solidFill>
          <a:latin typeface="+mn-lt"/>
        </a:defRPr>
      </a:lvl2pPr>
      <a:lvl3pPr marL="556989" indent="-203445" algn="l" defTabSz="815018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1900">
          <a:solidFill>
            <a:srgbClr val="504F53"/>
          </a:solidFill>
          <a:latin typeface="+mn-lt"/>
        </a:defRPr>
      </a:lvl3pPr>
      <a:lvl4pPr marL="1250437" indent="-968838" algn="just" defTabSz="815018" rtl="0" eaLnBrk="0" fontAlgn="base" hangingPunct="0">
        <a:lnSpc>
          <a:spcPts val="1409"/>
        </a:lnSpc>
        <a:spcBef>
          <a:spcPts val="313"/>
        </a:spcBef>
        <a:spcAft>
          <a:spcPct val="0"/>
        </a:spcAft>
        <a:buFont typeface="Arial" pitchFamily="34" charset="0"/>
        <a:defRPr sz="1300">
          <a:solidFill>
            <a:srgbClr val="504F53"/>
          </a:solidFill>
          <a:latin typeface="+mn-lt"/>
        </a:defRPr>
      </a:lvl4pPr>
      <a:lvl5pPr marL="1121420" indent="307644" algn="l" defTabSz="815018" rtl="0" eaLnBrk="0" fontAlgn="base" hangingPunct="0">
        <a:lnSpc>
          <a:spcPts val="1409"/>
        </a:lnSpc>
        <a:spcBef>
          <a:spcPts val="313"/>
        </a:spcBef>
        <a:spcAft>
          <a:spcPct val="0"/>
        </a:spcAft>
        <a:buFont typeface="Arial" pitchFamily="34" charset="0"/>
        <a:defRPr sz="1100">
          <a:solidFill>
            <a:srgbClr val="8D8C90"/>
          </a:solidFill>
          <a:latin typeface="+mn-lt"/>
        </a:defRPr>
      </a:lvl5pPr>
      <a:lvl6pPr marL="1478689" indent="307644" algn="l" defTabSz="815018" rtl="0" eaLnBrk="0" fontAlgn="base" hangingPunct="0">
        <a:lnSpc>
          <a:spcPts val="1409"/>
        </a:lnSpc>
        <a:spcBef>
          <a:spcPts val="313"/>
        </a:spcBef>
        <a:spcAft>
          <a:spcPct val="0"/>
        </a:spcAft>
        <a:buFont typeface="Arial" pitchFamily="34" charset="0"/>
        <a:defRPr sz="1100">
          <a:solidFill>
            <a:srgbClr val="8D8C90"/>
          </a:solidFill>
          <a:latin typeface="+mn-lt"/>
        </a:defRPr>
      </a:lvl6pPr>
      <a:lvl7pPr marL="1835957" indent="307644" algn="l" defTabSz="815018" rtl="0" eaLnBrk="0" fontAlgn="base" hangingPunct="0">
        <a:lnSpc>
          <a:spcPts val="1409"/>
        </a:lnSpc>
        <a:spcBef>
          <a:spcPts val="313"/>
        </a:spcBef>
        <a:spcAft>
          <a:spcPct val="0"/>
        </a:spcAft>
        <a:buFont typeface="Arial" pitchFamily="34" charset="0"/>
        <a:defRPr sz="1100">
          <a:solidFill>
            <a:srgbClr val="8D8C90"/>
          </a:solidFill>
          <a:latin typeface="+mn-lt"/>
        </a:defRPr>
      </a:lvl7pPr>
      <a:lvl8pPr marL="2193225" indent="307644" algn="l" defTabSz="815018" rtl="0" eaLnBrk="0" fontAlgn="base" hangingPunct="0">
        <a:lnSpc>
          <a:spcPts val="1409"/>
        </a:lnSpc>
        <a:spcBef>
          <a:spcPts val="313"/>
        </a:spcBef>
        <a:spcAft>
          <a:spcPct val="0"/>
        </a:spcAft>
        <a:buFont typeface="Arial" pitchFamily="34" charset="0"/>
        <a:defRPr sz="1100">
          <a:solidFill>
            <a:srgbClr val="8D8C90"/>
          </a:solidFill>
          <a:latin typeface="+mn-lt"/>
        </a:defRPr>
      </a:lvl8pPr>
      <a:lvl9pPr marL="2550492" indent="307644" algn="l" defTabSz="815018" rtl="0" eaLnBrk="0" fontAlgn="base" hangingPunct="0">
        <a:lnSpc>
          <a:spcPts val="1409"/>
        </a:lnSpc>
        <a:spcBef>
          <a:spcPts val="313"/>
        </a:spcBef>
        <a:spcAft>
          <a:spcPct val="0"/>
        </a:spcAft>
        <a:buFont typeface="Arial" pitchFamily="34" charset="0"/>
        <a:defRPr sz="1100">
          <a:solidFill>
            <a:srgbClr val="8D8C90"/>
          </a:solidFill>
          <a:latin typeface="+mn-lt"/>
        </a:defRPr>
      </a:lvl9pPr>
    </p:bodyStyle>
    <p:otherStyle>
      <a:defPPr>
        <a:defRPr lang="ru-RU"/>
      </a:defPPr>
      <a:lvl1pPr marL="0" algn="l" defTabSz="71452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57266" algn="l" defTabSz="71452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714529" algn="l" defTabSz="71452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71804" algn="l" defTabSz="71452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429071" algn="l" defTabSz="71452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86338" algn="l" defTabSz="71452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43605" algn="l" defTabSz="71452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00873" algn="l" defTabSz="71452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858140" algn="l" defTabSz="71452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9090" name="Picture 2" descr="Z:\Projects\Текущие\Проектная\FNS_2012\_БРЭНДБУК\out\PPT\3_1_present_A4-03.png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" y="0"/>
            <a:ext cx="9142643" cy="51413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9091" name="Заголовок 1"/>
          <p:cNvSpPr>
            <a:spLocks noGrp="1"/>
          </p:cNvSpPr>
          <p:nvPr>
            <p:ph type="title"/>
          </p:nvPr>
        </p:nvSpPr>
        <p:spPr bwMode="auto">
          <a:xfrm>
            <a:off x="815889" y="367196"/>
            <a:ext cx="7343979" cy="8325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1144" tIns="40572" rIns="81144" bIns="40572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89092" name="Текст 2"/>
          <p:cNvSpPr>
            <a:spLocks noGrp="1"/>
          </p:cNvSpPr>
          <p:nvPr>
            <p:ph type="body" idx="1"/>
          </p:nvPr>
        </p:nvSpPr>
        <p:spPr bwMode="auto">
          <a:xfrm>
            <a:off x="815889" y="1199761"/>
            <a:ext cx="7343979" cy="3627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1144" tIns="40572" rIns="81144" bIns="4057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8" name="Номер слайда 13"/>
          <p:cNvSpPr>
            <a:spLocks noGrp="1"/>
          </p:cNvSpPr>
          <p:nvPr>
            <p:ph type="sldNum" sz="quarter" idx="4"/>
          </p:nvPr>
        </p:nvSpPr>
        <p:spPr>
          <a:xfrm>
            <a:off x="8324081" y="4531220"/>
            <a:ext cx="620370" cy="474071"/>
          </a:xfrm>
          <a:prstGeom prst="rect">
            <a:avLst/>
          </a:prstGeom>
        </p:spPr>
        <p:txBody>
          <a:bodyPr vert="horz" lIns="81144" tIns="40572" rIns="81144" bIns="40572" rtlCol="0" anchor="ctr">
            <a:normAutofit/>
          </a:bodyPr>
          <a:lstStyle>
            <a:lvl1pPr algn="ctr" defTabSz="811355" fontAlgn="auto">
              <a:lnSpc>
                <a:spcPts val="1877"/>
              </a:lnSpc>
              <a:spcBef>
                <a:spcPts val="0"/>
              </a:spcBef>
              <a:spcAft>
                <a:spcPts val="0"/>
              </a:spcAft>
              <a:defRPr sz="2100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CC483C82-2CB0-403B-8A56-3B54E47C14C4}" type="slidenum">
              <a:rPr lang="ru-RU" altLang="ru-RU" smtClean="0"/>
              <a:pPr>
                <a:defRPr/>
              </a:pPr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16954419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68" r:id="rId1"/>
    <p:sldLayoutId id="2147484369" r:id="rId2"/>
    <p:sldLayoutId id="2147483948" r:id="rId3"/>
    <p:sldLayoutId id="2147483949" r:id="rId4"/>
    <p:sldLayoutId id="2147483959" r:id="rId5"/>
    <p:sldLayoutId id="2147484377" r:id="rId6"/>
    <p:sldLayoutId id="2147484378" r:id="rId7"/>
    <p:sldLayoutId id="2147484381" r:id="rId8"/>
  </p:sldLayoutIdLst>
  <p:transition spd="med">
    <p:fade/>
  </p:transition>
  <p:timing>
    <p:tnLst>
      <p:par>
        <p:cTn id="1" dur="indefinite" restart="never" nodeType="tmRoot"/>
      </p:par>
    </p:tnLst>
  </p:timing>
  <p:hf hdr="0" ftr="0" dt="0"/>
  <p:txStyles>
    <p:titleStyle>
      <a:lvl1pPr algn="l" defTabSz="811301" rtl="0" eaLnBrk="1" fontAlgn="base" hangingPunct="1">
        <a:lnSpc>
          <a:spcPts val="4062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+mj-lt"/>
          <a:ea typeface="+mj-ea"/>
          <a:cs typeface="+mj-cs"/>
        </a:defRPr>
      </a:lvl1pPr>
      <a:lvl2pPr algn="l" defTabSz="811301" rtl="0" eaLnBrk="1" fontAlgn="base" hangingPunct="1">
        <a:lnSpc>
          <a:spcPts val="4062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2pPr>
      <a:lvl3pPr algn="l" defTabSz="811301" rtl="0" eaLnBrk="1" fontAlgn="base" hangingPunct="1">
        <a:lnSpc>
          <a:spcPts val="4062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3pPr>
      <a:lvl4pPr algn="l" defTabSz="811301" rtl="0" eaLnBrk="1" fontAlgn="base" hangingPunct="1">
        <a:lnSpc>
          <a:spcPts val="4062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4pPr>
      <a:lvl5pPr algn="l" defTabSz="811301" rtl="0" eaLnBrk="1" fontAlgn="base" hangingPunct="1">
        <a:lnSpc>
          <a:spcPts val="4062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5pPr>
      <a:lvl6pPr marL="355628" algn="l" defTabSz="811301" rtl="0" eaLnBrk="1" fontAlgn="base" hangingPunct="1">
        <a:lnSpc>
          <a:spcPts val="4062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6pPr>
      <a:lvl7pPr marL="711270" algn="l" defTabSz="811301" rtl="0" eaLnBrk="1" fontAlgn="base" hangingPunct="1">
        <a:lnSpc>
          <a:spcPts val="4062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7pPr>
      <a:lvl8pPr marL="1066919" algn="l" defTabSz="811301" rtl="0" eaLnBrk="1" fontAlgn="base" hangingPunct="1">
        <a:lnSpc>
          <a:spcPts val="4062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8pPr>
      <a:lvl9pPr marL="1422557" algn="l" defTabSz="811301" rtl="0" eaLnBrk="1" fontAlgn="base" hangingPunct="1">
        <a:lnSpc>
          <a:spcPts val="4062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9pPr>
    </p:titleStyle>
    <p:bodyStyle>
      <a:lvl1pPr marL="282775" indent="-282775" algn="l" defTabSz="811301" rtl="0" eaLnBrk="1" fontAlgn="base" hangingPunct="1">
        <a:spcBef>
          <a:spcPct val="20000"/>
        </a:spcBef>
        <a:spcAft>
          <a:spcPct val="0"/>
        </a:spcAft>
        <a:buFont typeface="+mj-lt"/>
        <a:defRPr sz="2900">
          <a:solidFill>
            <a:srgbClr val="005AA9"/>
          </a:solidFill>
          <a:latin typeface="+mn-lt"/>
          <a:ea typeface="+mn-ea"/>
          <a:cs typeface="+mn-cs"/>
        </a:defRPr>
      </a:lvl1pPr>
      <a:lvl2pPr marL="282775" indent="72859" algn="l" defTabSz="811301" rtl="0" eaLnBrk="1" fontAlgn="base" hangingPunct="1">
        <a:spcBef>
          <a:spcPct val="20000"/>
        </a:spcBef>
        <a:spcAft>
          <a:spcPct val="0"/>
        </a:spcAft>
        <a:buFont typeface="Arial" pitchFamily="34" charset="0"/>
        <a:defRPr sz="1900">
          <a:solidFill>
            <a:srgbClr val="504F53"/>
          </a:solidFill>
          <a:latin typeface="+mn-lt"/>
        </a:defRPr>
      </a:lvl2pPr>
      <a:lvl3pPr marL="554462" indent="-202519" algn="l" defTabSz="811301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1900">
          <a:solidFill>
            <a:srgbClr val="504F53"/>
          </a:solidFill>
          <a:latin typeface="+mn-lt"/>
        </a:defRPr>
      </a:lvl3pPr>
      <a:lvl4pPr marL="1244743" indent="-964425" algn="just" defTabSz="811301" rtl="0" eaLnBrk="1" fontAlgn="base" hangingPunct="1">
        <a:lnSpc>
          <a:spcPts val="1409"/>
        </a:lnSpc>
        <a:spcBef>
          <a:spcPts val="313"/>
        </a:spcBef>
        <a:spcAft>
          <a:spcPct val="0"/>
        </a:spcAft>
        <a:buFont typeface="Arial" pitchFamily="34" charset="0"/>
        <a:defRPr sz="1300">
          <a:solidFill>
            <a:srgbClr val="504F53"/>
          </a:solidFill>
          <a:latin typeface="+mn-lt"/>
        </a:defRPr>
      </a:lvl4pPr>
      <a:lvl5pPr marL="1116312" indent="306248" algn="l" defTabSz="811301" rtl="0" eaLnBrk="1" fontAlgn="base" hangingPunct="1">
        <a:lnSpc>
          <a:spcPts val="1409"/>
        </a:lnSpc>
        <a:spcBef>
          <a:spcPts val="313"/>
        </a:spcBef>
        <a:spcAft>
          <a:spcPct val="0"/>
        </a:spcAft>
        <a:buFont typeface="Arial" pitchFamily="34" charset="0"/>
        <a:defRPr sz="1100">
          <a:solidFill>
            <a:srgbClr val="8D8C90"/>
          </a:solidFill>
          <a:latin typeface="+mn-lt"/>
        </a:defRPr>
      </a:lvl5pPr>
      <a:lvl6pPr marL="1471952" indent="306248" algn="l" defTabSz="811301" rtl="0" eaLnBrk="1" fontAlgn="base" hangingPunct="1">
        <a:lnSpc>
          <a:spcPts val="1409"/>
        </a:lnSpc>
        <a:spcBef>
          <a:spcPts val="313"/>
        </a:spcBef>
        <a:spcAft>
          <a:spcPct val="0"/>
        </a:spcAft>
        <a:buFont typeface="Arial" pitchFamily="34" charset="0"/>
        <a:defRPr sz="1100">
          <a:solidFill>
            <a:srgbClr val="8D8C90"/>
          </a:solidFill>
          <a:latin typeface="+mn-lt"/>
        </a:defRPr>
      </a:lvl6pPr>
      <a:lvl7pPr marL="1827589" indent="306248" algn="l" defTabSz="811301" rtl="0" eaLnBrk="1" fontAlgn="base" hangingPunct="1">
        <a:lnSpc>
          <a:spcPts val="1409"/>
        </a:lnSpc>
        <a:spcBef>
          <a:spcPts val="313"/>
        </a:spcBef>
        <a:spcAft>
          <a:spcPct val="0"/>
        </a:spcAft>
        <a:buFont typeface="Arial" pitchFamily="34" charset="0"/>
        <a:defRPr sz="1100">
          <a:solidFill>
            <a:srgbClr val="8D8C90"/>
          </a:solidFill>
          <a:latin typeface="+mn-lt"/>
        </a:defRPr>
      </a:lvl7pPr>
      <a:lvl8pPr marL="2183234" indent="306248" algn="l" defTabSz="811301" rtl="0" eaLnBrk="1" fontAlgn="base" hangingPunct="1">
        <a:lnSpc>
          <a:spcPts val="1409"/>
        </a:lnSpc>
        <a:spcBef>
          <a:spcPts val="313"/>
        </a:spcBef>
        <a:spcAft>
          <a:spcPct val="0"/>
        </a:spcAft>
        <a:buFont typeface="Arial" pitchFamily="34" charset="0"/>
        <a:defRPr sz="1100">
          <a:solidFill>
            <a:srgbClr val="8D8C90"/>
          </a:solidFill>
          <a:latin typeface="+mn-lt"/>
        </a:defRPr>
      </a:lvl8pPr>
      <a:lvl9pPr marL="2538873" indent="306248" algn="l" defTabSz="811301" rtl="0" eaLnBrk="1" fontAlgn="base" hangingPunct="1">
        <a:lnSpc>
          <a:spcPts val="1409"/>
        </a:lnSpc>
        <a:spcBef>
          <a:spcPts val="313"/>
        </a:spcBef>
        <a:spcAft>
          <a:spcPct val="0"/>
        </a:spcAft>
        <a:buFont typeface="Arial" pitchFamily="34" charset="0"/>
        <a:defRPr sz="1100">
          <a:solidFill>
            <a:srgbClr val="8D8C90"/>
          </a:solidFill>
          <a:latin typeface="+mn-lt"/>
        </a:defRPr>
      </a:lvl9pPr>
    </p:bodyStyle>
    <p:otherStyle>
      <a:defPPr>
        <a:defRPr lang="ru-RU"/>
      </a:defPPr>
      <a:lvl1pPr marL="0" algn="l" defTabSz="71127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55628" algn="l" defTabSz="71127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711270" algn="l" defTabSz="71127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66919" algn="l" defTabSz="71127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422557" algn="l" defTabSz="71127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78199" algn="l" defTabSz="71127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33840" algn="l" defTabSz="71127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489477" algn="l" defTabSz="71127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845114" algn="l" defTabSz="71127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206714" y="4659982"/>
            <a:ext cx="730571" cy="274085"/>
          </a:xfrm>
          <a:prstGeom prst="rect">
            <a:avLst/>
          </a:prstGeom>
        </p:spPr>
        <p:txBody>
          <a:bodyPr wrap="none" lIns="103784" tIns="51897" rIns="103784" bIns="51897">
            <a:spAutoFit/>
          </a:bodyPr>
          <a:lstStyle/>
          <a:p>
            <a:pPr algn="ctr" defTabSz="1012352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100" dirty="0" smtClean="0">
                <a:solidFill>
                  <a:prstClr val="white"/>
                </a:solidFill>
                <a:latin typeface="+mj-lt"/>
                <a:cs typeface="Arial" pitchFamily="34" charset="0"/>
              </a:rPr>
              <a:t>2022 </a:t>
            </a:r>
            <a:r>
              <a:rPr lang="ru-RU" sz="1100" dirty="0">
                <a:solidFill>
                  <a:prstClr val="white"/>
                </a:solidFill>
                <a:latin typeface="+mj-lt"/>
                <a:cs typeface="Arial" pitchFamily="34" charset="0"/>
              </a:rPr>
              <a:t>год</a:t>
            </a:r>
          </a:p>
        </p:txBody>
      </p:sp>
      <p:sp>
        <p:nvSpPr>
          <p:cNvPr id="6" name="Заголовок 1"/>
          <p:cNvSpPr>
            <a:spLocks noGrp="1"/>
          </p:cNvSpPr>
          <p:nvPr>
            <p:ph type="ctrTitle"/>
          </p:nvPr>
        </p:nvSpPr>
        <p:spPr>
          <a:xfrm>
            <a:off x="323528" y="2499744"/>
            <a:ext cx="8568952" cy="1034202"/>
          </a:xfrm>
        </p:spPr>
        <p:txBody>
          <a:bodyPr rtlCol="0">
            <a:noAutofit/>
          </a:bodyPr>
          <a:lstStyle/>
          <a:p>
            <a:pPr algn="ctr" defTabSz="1012352">
              <a:defRPr/>
            </a:pPr>
            <a:r>
              <a:rPr lang="ru-RU" sz="1500" dirty="0" smtClean="0">
                <a:latin typeface="Arial" pitchFamily="34" charset="0"/>
                <a:cs typeface="Arial" pitchFamily="34" charset="0"/>
              </a:rPr>
              <a:t>НАЛОГООБЛОЖЕНИЕ ИНОСТРАННЫХ ДОХОДОВ ФИЗИЧЕСКИХ ЛИЦ.</a:t>
            </a:r>
            <a:br>
              <a:rPr lang="ru-RU" sz="1500" dirty="0" smtClean="0">
                <a:latin typeface="Arial" pitchFamily="34" charset="0"/>
                <a:cs typeface="Arial" pitchFamily="34" charset="0"/>
              </a:rPr>
            </a:br>
            <a:r>
              <a:rPr lang="ru-RU" sz="1500" dirty="0" smtClean="0">
                <a:latin typeface="Arial" pitchFamily="34" charset="0"/>
                <a:cs typeface="Arial" pitchFamily="34" charset="0"/>
              </a:rPr>
              <a:t> ЛИЦА, ОБЯЗАННЫЕ ПРЕДОСТАВЛЯТЬ УВЕДОМЛЕНИЯ О КОНТРОЛИРУЕМЫХ ИНОСТРАННЫХ КОМПАНИЯХ</a:t>
            </a:r>
            <a:endParaRPr lang="ru-RU" sz="15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943709" y="3619910"/>
            <a:ext cx="5652627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altLang="ru-RU" sz="1400" dirty="0">
                <a:solidFill>
                  <a:schemeClr val="bg1"/>
                </a:solidFill>
              </a:rPr>
              <a:t>д</a:t>
            </a:r>
            <a:r>
              <a:rPr lang="ru-RU" altLang="ru-RU" sz="1400" dirty="0" smtClean="0">
                <a:solidFill>
                  <a:schemeClr val="bg1"/>
                </a:solidFill>
              </a:rPr>
              <a:t>оклад заместителя начальника отдела камерального контроля налога на доходы физических лиц и страховых взносов  </a:t>
            </a:r>
          </a:p>
          <a:p>
            <a:pPr algn="ctr">
              <a:defRPr/>
            </a:pPr>
            <a:r>
              <a:rPr lang="ru-RU" altLang="ru-RU" sz="1400" dirty="0" smtClean="0">
                <a:solidFill>
                  <a:schemeClr val="bg1"/>
                </a:solidFill>
              </a:rPr>
              <a:t>Ольги Викторовны Маклаковой</a:t>
            </a:r>
            <a:endParaRPr lang="ru-RU" altLang="ru-RU" sz="1400" dirty="0">
              <a:solidFill>
                <a:schemeClr val="bg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187624" y="1923679"/>
            <a:ext cx="6408712" cy="576064"/>
          </a:xfrm>
          <a:prstGeom prst="rect">
            <a:avLst/>
          </a:prstGeom>
        </p:spPr>
        <p:txBody>
          <a:bodyPr lIns="104306" tIns="52153" rIns="104306" bIns="52153" anchor="ctr"/>
          <a:lstStyle/>
          <a:p>
            <a:pPr algn="ctr" defTabSz="1043056" fontAlgn="auto">
              <a:spcAft>
                <a:spcPts val="0"/>
              </a:spcAft>
              <a:defRPr/>
            </a:pPr>
            <a:r>
              <a:rPr lang="ru-RU" sz="1400" b="1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УПРАВЛЕНИЕ ФЕДЕРАЛЬНОЙ НАЛОГОВОЙ СЛУЖБЫ ПО Г. СЕВАСТОПОЛЮ</a:t>
            </a:r>
          </a:p>
        </p:txBody>
      </p:sp>
    </p:spTree>
    <p:extLst>
      <p:ext uri="{BB962C8B-B14F-4D97-AF65-F5344CB8AC3E}">
        <p14:creationId xmlns:p14="http://schemas.microsoft.com/office/powerpoint/2010/main" val="10899209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638344" y="6853536"/>
            <a:ext cx="1533220" cy="289847"/>
          </a:xfrm>
          <a:prstGeom prst="rect">
            <a:avLst/>
          </a:prstGeom>
        </p:spPr>
        <p:txBody>
          <a:bodyPr wrap="none" lIns="104162" tIns="52082" rIns="104162" bIns="52082">
            <a:spAutoFit/>
          </a:bodyPr>
          <a:lstStyle/>
          <a:p>
            <a:pPr algn="ctr" defTabSz="1016007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dirty="0">
                <a:solidFill>
                  <a:prstClr val="white"/>
                </a:solidFill>
                <a:latin typeface="Calibri"/>
                <a:cs typeface="Arial" pitchFamily="34" charset="0"/>
              </a:rPr>
              <a:t>30 января 2015 года</a:t>
            </a:r>
          </a:p>
        </p:txBody>
      </p:sp>
      <p:sp>
        <p:nvSpPr>
          <p:cNvPr id="7" name="Заголовок 1"/>
          <p:cNvSpPr>
            <a:spLocks noGrp="1"/>
          </p:cNvSpPr>
          <p:nvPr>
            <p:ph type="ctrTitle"/>
          </p:nvPr>
        </p:nvSpPr>
        <p:spPr>
          <a:xfrm>
            <a:off x="700807" y="2643766"/>
            <a:ext cx="7874827" cy="864095"/>
          </a:xfrm>
        </p:spPr>
        <p:txBody>
          <a:bodyPr rtlCol="0">
            <a:noAutofit/>
          </a:bodyPr>
          <a:lstStyle/>
          <a:p>
            <a:pPr lvl="0" algn="ctr"/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БЛАГОДАРЮ  ЗА  ВНИМАНИЕ</a:t>
            </a:r>
            <a:br>
              <a:rPr lang="ru-RU" sz="2000" dirty="0">
                <a:latin typeface="Times New Roman" pitchFamily="18" charset="0"/>
                <a:cs typeface="Times New Roman" pitchFamily="18" charset="0"/>
              </a:rPr>
            </a:b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69466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15847" y="339502"/>
            <a:ext cx="7343979" cy="419626"/>
          </a:xfrm>
        </p:spPr>
        <p:txBody>
          <a:bodyPr/>
          <a:lstStyle/>
          <a:p>
            <a:pPr algn="ctr" defTabSz="1043056"/>
            <a:r>
              <a:rPr lang="ru-RU" sz="24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ИНОСТРАННЫЙ ДОХОД</a:t>
            </a:r>
            <a:endParaRPr lang="ru-RU" sz="24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4C04AE3-E534-4CC9-9485-637EF95E0D1F}" type="slidenum">
              <a:rPr lang="ru-RU" smtClean="0"/>
              <a:pPr>
                <a:defRPr/>
              </a:pPr>
              <a:t>2</a:t>
            </a:fld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598141" y="828320"/>
            <a:ext cx="7990733" cy="576064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 </a:t>
            </a:r>
            <a:r>
              <a:rPr lang="ru-RU" dirty="0">
                <a:solidFill>
                  <a:srgbClr val="0070C0"/>
                </a:solidFill>
              </a:rPr>
              <a:t>дивиденды и </a:t>
            </a:r>
            <a:r>
              <a:rPr lang="ru-RU" dirty="0" smtClean="0">
                <a:solidFill>
                  <a:srgbClr val="0070C0"/>
                </a:solidFill>
              </a:rPr>
              <a:t>проценты, </a:t>
            </a:r>
            <a:r>
              <a:rPr lang="ru-RU" dirty="0">
                <a:solidFill>
                  <a:srgbClr val="0070C0"/>
                </a:solidFill>
              </a:rPr>
              <a:t>страховые выплаты при наступлении страхового случая</a:t>
            </a:r>
            <a:r>
              <a:rPr lang="ru-RU" dirty="0" smtClean="0">
                <a:solidFill>
                  <a:srgbClr val="0070C0"/>
                </a:solidFill>
              </a:rPr>
              <a:t>, </a:t>
            </a:r>
            <a:r>
              <a:rPr lang="ru-RU" dirty="0">
                <a:solidFill>
                  <a:srgbClr val="0070C0"/>
                </a:solidFill>
              </a:rPr>
              <a:t>полученные от иностранной организации,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605120" y="1480814"/>
            <a:ext cx="7718961" cy="56966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rgbClr val="0070C0"/>
                </a:solidFill>
              </a:rPr>
              <a:t>доходы от использования за пределами Российской Федерации авторских или смежных прав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598893" y="2147076"/>
            <a:ext cx="7702402" cy="561071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 </a:t>
            </a:r>
            <a:r>
              <a:rPr lang="ru-RU" dirty="0">
                <a:solidFill>
                  <a:srgbClr val="0070C0"/>
                </a:solidFill>
              </a:rPr>
              <a:t>доходы, полученные от </a:t>
            </a:r>
            <a:r>
              <a:rPr lang="ru-RU" dirty="0" smtClean="0">
                <a:solidFill>
                  <a:srgbClr val="0070C0"/>
                </a:solidFill>
              </a:rPr>
              <a:t>реализации, сдачи </a:t>
            </a:r>
            <a:r>
              <a:rPr lang="ru-RU" dirty="0">
                <a:solidFill>
                  <a:srgbClr val="0070C0"/>
                </a:solidFill>
              </a:rPr>
              <a:t>в аренду или иного использования имущества, находящегося за пределами Российской Федерации;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598138" y="2803739"/>
            <a:ext cx="7702402" cy="59707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rgbClr val="0070C0"/>
                </a:solidFill>
              </a:rPr>
              <a:t>доходы от </a:t>
            </a:r>
            <a:r>
              <a:rPr lang="ru-RU" dirty="0" smtClean="0">
                <a:solidFill>
                  <a:srgbClr val="0070C0"/>
                </a:solidFill>
              </a:rPr>
              <a:t>реализации акций </a:t>
            </a:r>
            <a:r>
              <a:rPr lang="ru-RU" dirty="0">
                <a:solidFill>
                  <a:srgbClr val="0070C0"/>
                </a:solidFill>
              </a:rPr>
              <a:t>или иных ценных бумаг, а также долей участия в уставных капиталах иностранных организаций;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598139" y="3496406"/>
            <a:ext cx="7718961" cy="1303764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ctr">
              <a:buFontTx/>
              <a:buChar char="-"/>
            </a:pPr>
            <a:r>
              <a:rPr lang="ru-RU" dirty="0" smtClean="0">
                <a:solidFill>
                  <a:srgbClr val="0070C0"/>
                </a:solidFill>
              </a:rPr>
              <a:t>суммы </a:t>
            </a:r>
            <a:r>
              <a:rPr lang="ru-RU" dirty="0">
                <a:solidFill>
                  <a:srgbClr val="0070C0"/>
                </a:solidFill>
              </a:rPr>
              <a:t>прибыли контролируемой иностранной компании, определяемые в </a:t>
            </a:r>
            <a:r>
              <a:rPr lang="ru-RU" dirty="0" smtClean="0">
                <a:solidFill>
                  <a:srgbClr val="0070C0"/>
                </a:solidFill>
              </a:rPr>
              <a:t>для </a:t>
            </a:r>
            <a:r>
              <a:rPr lang="ru-RU" dirty="0">
                <a:solidFill>
                  <a:srgbClr val="0070C0"/>
                </a:solidFill>
              </a:rPr>
              <a:t>физических лиц, признаваемых </a:t>
            </a:r>
            <a:r>
              <a:rPr lang="ru-RU" dirty="0" smtClean="0">
                <a:solidFill>
                  <a:srgbClr val="0070C0"/>
                </a:solidFill>
              </a:rPr>
              <a:t>контролирующими </a:t>
            </a:r>
            <a:r>
              <a:rPr lang="ru-RU" dirty="0">
                <a:solidFill>
                  <a:srgbClr val="0070C0"/>
                </a:solidFill>
              </a:rPr>
              <a:t>лицами этой </a:t>
            </a:r>
            <a:r>
              <a:rPr lang="ru-RU" dirty="0" smtClean="0">
                <a:solidFill>
                  <a:srgbClr val="0070C0"/>
                </a:solidFill>
              </a:rPr>
              <a:t>компании,</a:t>
            </a:r>
          </a:p>
          <a:p>
            <a:pPr marL="285750" indent="-285750" algn="ctr">
              <a:buFontTx/>
              <a:buChar char="-"/>
            </a:pPr>
            <a:r>
              <a:rPr lang="ru-RU" dirty="0">
                <a:solidFill>
                  <a:srgbClr val="0070C0"/>
                </a:solidFill>
              </a:rPr>
              <a:t>суммы фиксированной прибыли, в отношении которой налогоплательщиком - контролирующим лицом в налоговый орган представлено уведомление о переходе на уплату налога на доходы физических лиц с фиксированной </a:t>
            </a:r>
            <a:r>
              <a:rPr lang="ru-RU" dirty="0" smtClean="0">
                <a:solidFill>
                  <a:srgbClr val="0070C0"/>
                </a:solidFill>
              </a:rPr>
              <a:t>прибыли</a:t>
            </a:r>
            <a:endParaRPr lang="ru-RU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2677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15847" y="367163"/>
            <a:ext cx="7343979" cy="404388"/>
          </a:xfrm>
        </p:spPr>
        <p:txBody>
          <a:bodyPr/>
          <a:lstStyle/>
          <a:p>
            <a:pPr algn="ctr"/>
            <a:r>
              <a:rPr lang="ru-RU" sz="24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ОБЪЕКТ НАЛОГООБЛОЖЕНИЯ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4C04AE3-E534-4CC9-9485-637EF95E0D1F}" type="slidenum">
              <a:rPr lang="ru-RU" smtClean="0"/>
              <a:pPr>
                <a:defRPr/>
              </a:pPr>
              <a:t>3</a:t>
            </a:fld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547664" y="843558"/>
            <a:ext cx="6120680" cy="64807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0070C0"/>
                </a:solidFill>
              </a:rPr>
              <a:t>ДОХОДЫ, ПОЛУЧЕННЫЕ ЗА ПРЕДЕЛАМИ РОССИЙСКОЙ ФЕДЕРАЦИИ</a:t>
            </a:r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11560" y="1923678"/>
            <a:ext cx="3240360" cy="64807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0070C0"/>
                </a:solidFill>
              </a:rPr>
              <a:t>ПОДЛЕЖАТ НАЛОГООБЛОЖЕНИЮ НДФЛ</a:t>
            </a:r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076056" y="1922318"/>
            <a:ext cx="3558210" cy="649431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0070C0"/>
                </a:solidFill>
              </a:rPr>
              <a:t>НЕ ПОДЛЕЖАТ </a:t>
            </a:r>
            <a:r>
              <a:rPr lang="ru-RU" dirty="0">
                <a:solidFill>
                  <a:srgbClr val="0070C0"/>
                </a:solidFill>
              </a:rPr>
              <a:t>НАЛОГООБЛОЖЕНИЮ НДФЛ</a:t>
            </a:r>
          </a:p>
        </p:txBody>
      </p:sp>
      <p:sp>
        <p:nvSpPr>
          <p:cNvPr id="9" name="Стрелка вниз 8"/>
          <p:cNvSpPr/>
          <p:nvPr/>
        </p:nvSpPr>
        <p:spPr>
          <a:xfrm>
            <a:off x="1979712" y="2571749"/>
            <a:ext cx="432048" cy="50405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трелка вниз 9"/>
          <p:cNvSpPr/>
          <p:nvPr/>
        </p:nvSpPr>
        <p:spPr>
          <a:xfrm>
            <a:off x="6588224" y="2571749"/>
            <a:ext cx="432048" cy="43204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498158" y="3152271"/>
            <a:ext cx="335376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/>
              <a:t>для </a:t>
            </a:r>
            <a:r>
              <a:rPr lang="ru-RU" dirty="0"/>
              <a:t>физических лиц, являющихся налоговыми резидентами Российской Федерации;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5292080" y="3183907"/>
            <a:ext cx="302433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/>
              <a:t>для физических лиц, не являющихся налоговыми резидентами Российской Федерации.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498158" y="4441234"/>
            <a:ext cx="794731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000" dirty="0">
                <a:solidFill>
                  <a:srgbClr val="FF0000"/>
                </a:solidFill>
              </a:rPr>
              <a:t>Физическое лицо является налоговым резидентом РФ, если оно пребывает в России больше 183 дней в течение 12 следующих подряд месяцев. Окончательный налоговый статус физического </a:t>
            </a:r>
            <a:r>
              <a:rPr lang="ru-RU" sz="1000" dirty="0" smtClean="0">
                <a:solidFill>
                  <a:srgbClr val="FF0000"/>
                </a:solidFill>
              </a:rPr>
              <a:t>лица определяется по итогам налогового периода.</a:t>
            </a:r>
            <a:endParaRPr lang="ru-RU" sz="1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68871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367163"/>
            <a:ext cx="8496943" cy="620412"/>
          </a:xfrm>
        </p:spPr>
        <p:txBody>
          <a:bodyPr/>
          <a:lstStyle/>
          <a:p>
            <a:pPr algn="ctr"/>
            <a:r>
              <a:rPr lang="ru-RU" sz="24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ДЕКЛАРИРОВАНИЕ ДОХОДА</a:t>
            </a:r>
            <a:endParaRPr lang="ru-RU" sz="24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4C04AE3-E534-4CC9-9485-637EF95E0D1F}" type="slidenum">
              <a:rPr lang="ru-RU" smtClean="0"/>
              <a:pPr>
                <a:defRPr/>
              </a:pPr>
              <a:t>4</a:t>
            </a:fld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566442" y="1143562"/>
            <a:ext cx="806489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>
                <a:solidFill>
                  <a:srgbClr val="0070C0"/>
                </a:solidFill>
              </a:rPr>
              <a:t>Физическими лицами, получившими доход за территорией Российской Федерации, налоговая </a:t>
            </a:r>
            <a:r>
              <a:rPr lang="ru-RU" dirty="0">
                <a:solidFill>
                  <a:srgbClr val="0070C0"/>
                </a:solidFill>
              </a:rPr>
              <a:t>декларация </a:t>
            </a:r>
            <a:r>
              <a:rPr lang="ru-RU" dirty="0" smtClean="0">
                <a:solidFill>
                  <a:srgbClr val="0070C0"/>
                </a:solidFill>
              </a:rPr>
              <a:t>по налогу на доходы физических лиц по форме 3-НДФЛ представляется </a:t>
            </a:r>
            <a:r>
              <a:rPr lang="ru-RU" dirty="0">
                <a:solidFill>
                  <a:srgbClr val="FF0000"/>
                </a:solidFill>
              </a:rPr>
              <a:t>не позднее 30 апреля</a:t>
            </a:r>
            <a:r>
              <a:rPr lang="ru-RU" dirty="0">
                <a:solidFill>
                  <a:srgbClr val="0070C0"/>
                </a:solidFill>
              </a:rPr>
              <a:t> года, следующего за истекшим налоговым </a:t>
            </a:r>
            <a:r>
              <a:rPr lang="ru-RU" dirty="0" smtClean="0">
                <a:solidFill>
                  <a:srgbClr val="0070C0"/>
                </a:solidFill>
              </a:rPr>
              <a:t>периодом</a:t>
            </a:r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714726" y="2376767"/>
            <a:ext cx="810574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Срок предоставления налоговой декларации за </a:t>
            </a:r>
            <a:r>
              <a:rPr lang="ru-RU" dirty="0">
                <a:solidFill>
                  <a:srgbClr val="FF0000"/>
                </a:solidFill>
              </a:rPr>
              <a:t>2021 год истекает  4 мая 2022 года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467544" y="3012687"/>
            <a:ext cx="784273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dirty="0">
                <a:solidFill>
                  <a:srgbClr val="0070C0"/>
                </a:solidFill>
              </a:rPr>
              <a:t>Общая сумма налога, подлежащая уплате в соответствующий бюджет, исчисленная исходя из налоговой </a:t>
            </a:r>
            <a:r>
              <a:rPr lang="ru-RU" sz="1400" dirty="0" smtClean="0">
                <a:solidFill>
                  <a:srgbClr val="0070C0"/>
                </a:solidFill>
              </a:rPr>
              <a:t>декларации, </a:t>
            </a:r>
            <a:r>
              <a:rPr lang="ru-RU" sz="1400" dirty="0">
                <a:solidFill>
                  <a:srgbClr val="0070C0"/>
                </a:solidFill>
              </a:rPr>
              <a:t>уплачивается </a:t>
            </a:r>
            <a:r>
              <a:rPr lang="ru-RU" sz="1400" dirty="0" smtClean="0">
                <a:solidFill>
                  <a:srgbClr val="0070C0"/>
                </a:solidFill>
              </a:rPr>
              <a:t>в </a:t>
            </a:r>
            <a:r>
              <a:rPr lang="ru-RU" sz="1400" dirty="0">
                <a:solidFill>
                  <a:srgbClr val="0070C0"/>
                </a:solidFill>
              </a:rPr>
              <a:t>срок </a:t>
            </a:r>
            <a:r>
              <a:rPr lang="ru-RU" sz="1400" dirty="0">
                <a:solidFill>
                  <a:srgbClr val="FF2121"/>
                </a:solidFill>
              </a:rPr>
              <a:t>не позднее 15 июля </a:t>
            </a:r>
            <a:r>
              <a:rPr lang="ru-RU" sz="1400" dirty="0">
                <a:solidFill>
                  <a:srgbClr val="0070C0"/>
                </a:solidFill>
              </a:rPr>
              <a:t>года, следующего за истекшим налоговым периодом.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566442" y="4036663"/>
            <a:ext cx="789399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000" dirty="0"/>
              <a:t>В случае если доход получен от иностранного государства, с которым заключено Соглашение об </a:t>
            </a:r>
            <a:r>
              <a:rPr lang="ru-RU" sz="1000" dirty="0" err="1"/>
              <a:t>избежании</a:t>
            </a:r>
            <a:r>
              <a:rPr lang="ru-RU" sz="1000" dirty="0"/>
              <a:t> двойного налогообложения и предотвращении уклонения от налогообложения в отношении налогов на доходы и имущество, налог, уплаченный в иностранном государстве, можно зачесть при исчислении и уплате НДФЛ в РФ, при этом засчитываемая сумма не может превышать сумму НДФЛ, исчисленного с такого дохода в РФ.</a:t>
            </a:r>
          </a:p>
        </p:txBody>
      </p:sp>
    </p:spTree>
    <p:extLst>
      <p:ext uri="{BB962C8B-B14F-4D97-AF65-F5344CB8AC3E}">
        <p14:creationId xmlns:p14="http://schemas.microsoft.com/office/powerpoint/2010/main" val="21414669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defTabSz="1043056"/>
            <a:r>
              <a:rPr lang="ru-RU" sz="24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КОНТРОЛИРУЕМЫЕ ИНОСТРАННЫЕ КОМПАНИИ</a:t>
            </a:r>
            <a:endParaRPr lang="ru-RU" sz="24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4C04AE3-E534-4CC9-9485-637EF95E0D1F}" type="slidenum">
              <a:rPr lang="ru-RU" smtClean="0"/>
              <a:pPr>
                <a:defRPr/>
              </a:pPr>
              <a:t>5</a:t>
            </a:fld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899592" y="1347614"/>
            <a:ext cx="7056784" cy="914400"/>
          </a:xfrm>
          <a:prstGeom prst="rect">
            <a:avLst/>
          </a:prstGeom>
        </p:spPr>
        <p:txBody>
          <a:bodyPr vert="horz" wrap="none" lIns="104306" tIns="52153" rIns="104306" bIns="52153" rtlCol="0" anchor="ctr">
            <a:normAutofit/>
          </a:bodyPr>
          <a:lstStyle/>
          <a:p>
            <a:pPr marL="0" marR="0" indent="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ru-RU" sz="4800" b="1" i="0" u="none" strike="noStrike" kern="1200" cap="none" spc="0" normalizeH="0" baseline="0" noProof="0" dirty="0" smtClean="0">
              <a:ln>
                <a:noFill/>
              </a:ln>
              <a:solidFill>
                <a:srgbClr val="005AA9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39552" y="1248532"/>
            <a:ext cx="8208912" cy="593924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28575">
            <a:solidFill>
              <a:schemeClr val="tx2">
                <a:lumMod val="60000"/>
                <a:lumOff val="4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vert="horz" wrap="none" lIns="104306" tIns="52153" rIns="104306" bIns="52153" rtlCol="0" anchor="ctr">
            <a:noAutofit/>
          </a:bodyPr>
          <a:lstStyle/>
          <a:p>
            <a:pPr algn="ctr" defTabSz="1043056" fontAlgn="auto">
              <a:spcAft>
                <a:spcPts val="0"/>
              </a:spcAft>
            </a:pPr>
            <a:r>
              <a:rPr lang="ru-RU" sz="18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</a:t>
            </a:r>
            <a:r>
              <a:rPr lang="ru-RU" sz="18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онтролируемой </a:t>
            </a:r>
            <a:r>
              <a:rPr lang="ru-RU" sz="18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иностранной компанией </a:t>
            </a:r>
            <a:r>
              <a:rPr lang="ru-RU" sz="18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признается</a:t>
            </a:r>
            <a:endParaRPr lang="ru-RU" sz="18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220072" y="2277030"/>
            <a:ext cx="3176015" cy="1198606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28575">
            <a:solidFill>
              <a:schemeClr val="tx2">
                <a:lumMod val="60000"/>
                <a:lumOff val="4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vert="horz" wrap="none" lIns="104306" tIns="52153" rIns="104306" bIns="52153" rtlCol="0" anchor="ctr">
            <a:normAutofit fontScale="77500" lnSpcReduction="20000"/>
          </a:bodyPr>
          <a:lstStyle/>
          <a:p>
            <a:pPr algn="ctr" defTabSz="1043056" fontAlgn="auto">
              <a:spcAft>
                <a:spcPts val="0"/>
              </a:spcAft>
            </a:pPr>
            <a:r>
              <a:rPr lang="ru-RU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иностранная структура </a:t>
            </a:r>
            <a:r>
              <a:rPr lang="ru-RU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без</a:t>
            </a:r>
          </a:p>
          <a:p>
            <a:pPr algn="ctr" defTabSz="1043056" fontAlgn="auto">
              <a:spcAft>
                <a:spcPts val="0"/>
              </a:spcAft>
            </a:pPr>
            <a:r>
              <a:rPr lang="ru-RU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образования </a:t>
            </a:r>
            <a:r>
              <a:rPr lang="ru-RU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юридического лица</a:t>
            </a:r>
            <a:r>
              <a:rPr lang="ru-RU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algn="ctr" defTabSz="1043056" fontAlgn="auto">
              <a:spcAft>
                <a:spcPts val="0"/>
              </a:spcAft>
            </a:pPr>
            <a:r>
              <a:rPr lang="ru-RU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контролирующим </a:t>
            </a:r>
            <a:r>
              <a:rPr lang="ru-RU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лицом </a:t>
            </a:r>
            <a:r>
              <a:rPr lang="ru-RU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которой</a:t>
            </a:r>
          </a:p>
          <a:p>
            <a:pPr algn="ctr" defTabSz="1043056" fontAlgn="auto">
              <a:spcAft>
                <a:spcPts val="0"/>
              </a:spcAft>
            </a:pPr>
            <a:r>
              <a:rPr lang="ru-RU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являются </a:t>
            </a:r>
            <a:r>
              <a:rPr lang="ru-RU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организация и (или</a:t>
            </a:r>
            <a:r>
              <a:rPr lang="ru-RU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algn="ctr" defTabSz="1043056" fontAlgn="auto">
              <a:spcAft>
                <a:spcPts val="0"/>
              </a:spcAft>
            </a:pPr>
            <a:r>
              <a:rPr lang="ru-RU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физическое </a:t>
            </a:r>
            <a:r>
              <a:rPr lang="ru-RU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лицо, </a:t>
            </a:r>
            <a:r>
              <a:rPr lang="ru-RU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признаваемые</a:t>
            </a:r>
          </a:p>
          <a:p>
            <a:pPr algn="ctr" defTabSz="1043056" fontAlgn="auto">
              <a:spcAft>
                <a:spcPts val="0"/>
              </a:spcAft>
            </a:pPr>
            <a:r>
              <a:rPr lang="ru-RU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налоговыми резидентами</a:t>
            </a:r>
          </a:p>
          <a:p>
            <a:pPr algn="ctr" defTabSz="1043056" fontAlgn="auto">
              <a:spcAft>
                <a:spcPts val="0"/>
              </a:spcAft>
            </a:pPr>
            <a:r>
              <a:rPr lang="ru-RU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Российской Федерации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683568" y="2277030"/>
            <a:ext cx="3049559" cy="1206276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043056" fontAlgn="auto">
              <a:spcAft>
                <a:spcPts val="0"/>
              </a:spcAft>
            </a:pPr>
            <a:r>
              <a:rPr lang="ru-RU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организация не признается налоговым резидентом Российской Федерации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951820" y="3651870"/>
            <a:ext cx="3384376" cy="100811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28575">
            <a:solidFill>
              <a:schemeClr val="tx2">
                <a:lumMod val="60000"/>
                <a:lumOff val="4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vert="horz" wrap="none" lIns="104306" tIns="52153" rIns="104306" bIns="52153" rtlCol="0" anchor="ctr">
            <a:normAutofit/>
          </a:bodyPr>
          <a:lstStyle/>
          <a:p>
            <a:pPr algn="ctr" defTabSz="1043056" fontAlgn="auto">
              <a:lnSpc>
                <a:spcPct val="90000"/>
              </a:lnSpc>
              <a:spcAft>
                <a:spcPts val="0"/>
              </a:spcAft>
            </a:pPr>
            <a:r>
              <a:rPr lang="ru-RU" sz="12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контролирующим лицом </a:t>
            </a:r>
            <a:r>
              <a:rPr lang="ru-RU" sz="12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организации</a:t>
            </a:r>
          </a:p>
          <a:p>
            <a:pPr algn="ctr" defTabSz="1043056" fontAlgn="auto">
              <a:lnSpc>
                <a:spcPct val="90000"/>
              </a:lnSpc>
              <a:spcAft>
                <a:spcPts val="0"/>
              </a:spcAft>
            </a:pPr>
            <a:r>
              <a:rPr lang="ru-RU" sz="12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являются организация и (или)</a:t>
            </a:r>
          </a:p>
          <a:p>
            <a:pPr algn="ctr" defTabSz="1043056" fontAlgn="auto">
              <a:lnSpc>
                <a:spcPct val="90000"/>
              </a:lnSpc>
              <a:spcAft>
                <a:spcPts val="0"/>
              </a:spcAft>
            </a:pPr>
            <a:r>
              <a:rPr lang="ru-RU" sz="12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физическое лицо, </a:t>
            </a:r>
            <a:r>
              <a:rPr lang="ru-RU" sz="12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признаваемые</a:t>
            </a:r>
          </a:p>
          <a:p>
            <a:pPr algn="ctr" defTabSz="1043056" fontAlgn="auto">
              <a:lnSpc>
                <a:spcPct val="90000"/>
              </a:lnSpc>
              <a:spcAft>
                <a:spcPts val="0"/>
              </a:spcAft>
            </a:pPr>
            <a:r>
              <a:rPr lang="ru-RU" sz="12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налоговыми резидентами</a:t>
            </a:r>
          </a:p>
          <a:p>
            <a:pPr algn="ctr" defTabSz="1043056" fontAlgn="auto">
              <a:lnSpc>
                <a:spcPct val="90000"/>
              </a:lnSpc>
              <a:spcAft>
                <a:spcPts val="0"/>
              </a:spcAft>
            </a:pPr>
            <a:r>
              <a:rPr lang="ru-RU" sz="12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Российской </a:t>
            </a:r>
            <a:r>
              <a:rPr lang="ru-RU" sz="12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Федерации</a:t>
            </a:r>
            <a:endParaRPr lang="ru-RU" sz="12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Стрелка вниз 4"/>
          <p:cNvSpPr/>
          <p:nvPr/>
        </p:nvSpPr>
        <p:spPr>
          <a:xfrm>
            <a:off x="4283968" y="1891233"/>
            <a:ext cx="360040" cy="1688629"/>
          </a:xfrm>
          <a:prstGeom prst="downArrow">
            <a:avLst/>
          </a:prstGeom>
          <a:solidFill>
            <a:srgbClr val="0070C0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0070C0"/>
              </a:solidFill>
            </a:endParaRPr>
          </a:p>
        </p:txBody>
      </p:sp>
      <p:sp>
        <p:nvSpPr>
          <p:cNvPr id="10" name="Стрелка вниз 9"/>
          <p:cNvSpPr/>
          <p:nvPr/>
        </p:nvSpPr>
        <p:spPr>
          <a:xfrm>
            <a:off x="3203848" y="1891233"/>
            <a:ext cx="189735" cy="370781"/>
          </a:xfrm>
          <a:prstGeom prst="downArrow">
            <a:avLst/>
          </a:prstGeom>
          <a:solidFill>
            <a:srgbClr val="0070C0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трелка вниз 10"/>
          <p:cNvSpPr/>
          <p:nvPr/>
        </p:nvSpPr>
        <p:spPr>
          <a:xfrm>
            <a:off x="5652120" y="1891233"/>
            <a:ext cx="144016" cy="370781"/>
          </a:xfrm>
          <a:prstGeom prst="downArrow">
            <a:avLst/>
          </a:prstGeom>
          <a:solidFill>
            <a:srgbClr val="0070C0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7335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367162"/>
            <a:ext cx="8280919" cy="832593"/>
          </a:xfrm>
        </p:spPr>
        <p:txBody>
          <a:bodyPr/>
          <a:lstStyle/>
          <a:p>
            <a:pPr algn="ctr" defTabSz="1043056"/>
            <a:r>
              <a:rPr lang="ru-RU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КОНТРОЛИРУЮЩЕЕ ЛИЦО ИНОСТРАННОЙ КОМПАНИИ</a:t>
            </a:r>
            <a:endParaRPr lang="ru-RU" sz="24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4C04AE3-E534-4CC9-9485-637EF95E0D1F}" type="slidenum">
              <a:rPr lang="ru-RU" smtClean="0"/>
              <a:pPr>
                <a:defRPr/>
              </a:pPr>
              <a:t>6</a:t>
            </a:fld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899592" y="1347614"/>
            <a:ext cx="7056784" cy="914400"/>
          </a:xfrm>
          <a:prstGeom prst="rect">
            <a:avLst/>
          </a:prstGeom>
        </p:spPr>
        <p:txBody>
          <a:bodyPr vert="horz" wrap="none" lIns="104306" tIns="52153" rIns="104306" bIns="52153" rtlCol="0" anchor="ctr">
            <a:normAutofit/>
          </a:bodyPr>
          <a:lstStyle/>
          <a:p>
            <a:pPr marL="0" marR="0" indent="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ru-RU" sz="4800" b="1" i="0" u="none" strike="noStrike" kern="1200" cap="none" spc="0" normalizeH="0" baseline="0" noProof="0" dirty="0" smtClean="0">
              <a:ln>
                <a:noFill/>
              </a:ln>
              <a:solidFill>
                <a:srgbClr val="005AA9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67544" y="1257216"/>
            <a:ext cx="5328592" cy="936103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28575">
            <a:solidFill>
              <a:schemeClr val="tx2">
                <a:lumMod val="60000"/>
                <a:lumOff val="4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vert="horz" wrap="none" lIns="104306" tIns="52153" rIns="104306" bIns="52153" rtlCol="0" anchor="ctr">
            <a:normAutofit/>
          </a:bodyPr>
          <a:lstStyle/>
          <a:p>
            <a:pPr algn="ctr" defTabSz="1043056" fontAlgn="auto">
              <a:spcAft>
                <a:spcPts val="0"/>
              </a:spcAft>
            </a:pPr>
            <a:r>
              <a:rPr lang="ru-RU" sz="1200" dirty="0">
                <a:solidFill>
                  <a:srgbClr val="005AA9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ru-RU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физическое или юридическое лицо</a:t>
            </a:r>
            <a:r>
              <a:rPr lang="ru-RU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algn="ctr" defTabSz="1043056" fontAlgn="auto">
              <a:spcAft>
                <a:spcPts val="0"/>
              </a:spcAft>
            </a:pPr>
            <a:r>
              <a:rPr lang="ru-RU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доля участия которого в этой </a:t>
            </a:r>
            <a:r>
              <a:rPr lang="ru-RU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организации</a:t>
            </a:r>
          </a:p>
          <a:p>
            <a:pPr algn="ctr" defTabSz="1043056" fontAlgn="auto">
              <a:spcAft>
                <a:spcPts val="0"/>
              </a:spcAft>
            </a:pPr>
            <a:r>
              <a:rPr lang="ru-RU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составляет более 25 процентов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3059832" y="2292484"/>
            <a:ext cx="5357184" cy="1368153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043056" fontAlgn="auto">
              <a:lnSpc>
                <a:spcPct val="80000"/>
              </a:lnSpc>
              <a:spcAft>
                <a:spcPts val="0"/>
              </a:spcAft>
            </a:pPr>
            <a:r>
              <a:rPr lang="ru-RU" sz="12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физическое или юридическое лицо, доля участия которого в этой организации (для физических лиц - совместно с супругами и несовершеннолетними детьми) составляет более 10 процентов, если доля участия всех лиц, признаваемых налоговыми резидентами Российской Федерации, в этой организации (для физических лиц - совместно с супругами и несовершеннолетними детьми) составляет более 50 процентов.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392205" y="3818986"/>
            <a:ext cx="5479269" cy="949253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 defTabSz="1043056" fontAlgn="auto">
              <a:spcAft>
                <a:spcPts val="0"/>
              </a:spcAft>
            </a:pPr>
            <a:r>
              <a:rPr lang="ru-RU" sz="12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контролирующим лицом международной </a:t>
            </a:r>
            <a:r>
              <a:rPr lang="ru-RU" sz="12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компании признается </a:t>
            </a:r>
            <a:r>
              <a:rPr lang="ru-RU" sz="12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физическое или юридическое лицо, доля участия которого в этой международной компании (для физических лиц - совместно с супругами и несовершеннолетними детьми) составляет более 15 процентов.</a:t>
            </a:r>
          </a:p>
        </p:txBody>
      </p:sp>
    </p:spTree>
    <p:extLst>
      <p:ext uri="{BB962C8B-B14F-4D97-AF65-F5344CB8AC3E}">
        <p14:creationId xmlns:p14="http://schemas.microsoft.com/office/powerpoint/2010/main" val="2761056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4935" y="267494"/>
            <a:ext cx="7343979" cy="620412"/>
          </a:xfrm>
        </p:spPr>
        <p:txBody>
          <a:bodyPr/>
          <a:lstStyle/>
          <a:p>
            <a:pPr algn="ctr"/>
            <a:r>
              <a:rPr lang="ru-RU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ОБЯЗАННОСТИ КОНТРОЛИРУЮЩЕГО ЛИЦА</a:t>
            </a:r>
            <a:endParaRPr lang="ru-RU" sz="24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4C04AE3-E534-4CC9-9485-637EF95E0D1F}" type="slidenum">
              <a:rPr lang="ru-RU" smtClean="0"/>
              <a:pPr>
                <a:defRPr/>
              </a:pPr>
              <a:t>7</a:t>
            </a:fld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1763688" y="887906"/>
            <a:ext cx="5760640" cy="74774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043056" fontAlgn="auto">
              <a:spcAft>
                <a:spcPts val="0"/>
              </a:spcAft>
            </a:pPr>
            <a:r>
              <a:rPr lang="ru-RU" sz="12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Налогоплательщики, признаваемые налоговыми резидентами Российской Федерации, </a:t>
            </a:r>
            <a:r>
              <a:rPr lang="ru-RU" sz="12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уведомляют </a:t>
            </a:r>
            <a:r>
              <a:rPr lang="ru-RU" sz="12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налоговый орган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812456" y="1995686"/>
            <a:ext cx="3327495" cy="2376264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 </a:t>
            </a:r>
            <a:r>
              <a:rPr lang="ru-RU" sz="12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 своем участии в иностранных организациях (об учреждении иностранных структур без образования юридического лица</a:t>
            </a:r>
            <a:r>
              <a:rPr lang="ru-RU" sz="12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путем предоставления в налоговый </a:t>
            </a:r>
            <a:r>
              <a:rPr lang="ru-RU" sz="12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орган  </a:t>
            </a:r>
            <a:r>
              <a:rPr lang="ru-RU" sz="12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Уведомления </a:t>
            </a:r>
            <a:r>
              <a:rPr lang="ru-RU" sz="12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 участии в иностранных организациях (об учреждении иностранных структур без образования юридического лица)</a:t>
            </a:r>
          </a:p>
          <a:p>
            <a:pPr algn="ctr"/>
            <a:r>
              <a:rPr lang="ru-RU" sz="12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</a:t>
            </a:r>
            <a:r>
              <a:rPr lang="ru-RU" sz="12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срок не позднее трех месяцев с даты возникновения (изменения доли) участия в такой иностранной организации</a:t>
            </a:r>
          </a:p>
          <a:p>
            <a:pPr algn="ctr"/>
            <a:endParaRPr lang="ru-RU" sz="12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964018" y="1992926"/>
            <a:ext cx="3384376" cy="2379024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 контролируемых иностранных компаниях, контролирующими лицами которых они </a:t>
            </a:r>
            <a:r>
              <a:rPr lang="ru-RU" sz="12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являются, путем предоставления в </a:t>
            </a:r>
            <a:r>
              <a:rPr lang="ru-RU" sz="12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налоговый орган  </a:t>
            </a:r>
            <a:endParaRPr lang="ru-RU" sz="1200" dirty="0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12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Уведомления </a:t>
            </a:r>
            <a:r>
              <a:rPr lang="ru-RU" sz="12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 контролируемых иностранных </a:t>
            </a:r>
            <a:r>
              <a:rPr lang="ru-RU" sz="12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компаниях </a:t>
            </a:r>
          </a:p>
          <a:p>
            <a:pPr algn="ctr"/>
            <a:endParaRPr lang="ru-RU" sz="1200" b="1" dirty="0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12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организациями </a:t>
            </a:r>
            <a:r>
              <a:rPr lang="ru-RU" sz="12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срок не позднее 20 марта года, следующего за налоговым периодом</a:t>
            </a:r>
            <a:r>
              <a:rPr lang="ru-RU" sz="12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algn="ctr"/>
            <a:endParaRPr lang="ru-RU" sz="12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12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физическими </a:t>
            </a:r>
            <a:r>
              <a:rPr lang="ru-RU" sz="12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лицами в срок не позднее 30 апреля года, следующего за налоговым </a:t>
            </a:r>
            <a:r>
              <a:rPr lang="ru-RU" sz="12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периодом</a:t>
            </a:r>
            <a:endParaRPr lang="ru-RU" sz="12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Стрелка вниз 8"/>
          <p:cNvSpPr/>
          <p:nvPr/>
        </p:nvSpPr>
        <p:spPr>
          <a:xfrm>
            <a:off x="2843808" y="1635646"/>
            <a:ext cx="216024" cy="36004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трелка вниз 9"/>
          <p:cNvSpPr/>
          <p:nvPr/>
        </p:nvSpPr>
        <p:spPr>
          <a:xfrm>
            <a:off x="5940152" y="1635646"/>
            <a:ext cx="216024" cy="36004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1365510" y="4443958"/>
            <a:ext cx="626812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1200" dirty="0" smtClean="0">
                <a:solidFill>
                  <a:srgbClr val="FF0000"/>
                </a:solidFill>
              </a:rPr>
              <a:t>Срок предоставления уведомления о КИК за 2021 год для организаций – 21.03.2022,</a:t>
            </a:r>
          </a:p>
          <a:p>
            <a:pPr algn="ctr"/>
            <a:r>
              <a:rPr lang="ru-RU" sz="1200" dirty="0" smtClean="0">
                <a:solidFill>
                  <a:srgbClr val="FF0000"/>
                </a:solidFill>
              </a:rPr>
              <a:t> для физлиц – 04.05.2022 года</a:t>
            </a:r>
            <a:endParaRPr lang="ru-RU" sz="1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92373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367162"/>
            <a:ext cx="8280919" cy="832593"/>
          </a:xfrm>
        </p:spPr>
        <p:txBody>
          <a:bodyPr/>
          <a:lstStyle/>
          <a:p>
            <a:pPr algn="ctr"/>
            <a:r>
              <a:rPr lang="ru-RU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ДЕКЛАРИРОВАНИЕ ДОХОДА ОТ КОНТРОЛИРУЕМОЙ ИНОСТРАННОЙ КОМПАНИИ </a:t>
            </a:r>
            <a:endParaRPr lang="ru-RU" sz="24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4C04AE3-E534-4CC9-9485-637EF95E0D1F}" type="slidenum">
              <a:rPr lang="ru-RU" smtClean="0"/>
              <a:pPr>
                <a:defRPr/>
              </a:pPr>
              <a:t>8</a:t>
            </a:fld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395535" y="1347614"/>
            <a:ext cx="8352927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>
                <a:solidFill>
                  <a:srgbClr val="0070C0"/>
                </a:solidFill>
              </a:rPr>
              <a:t>Физическое лицо в случае получения дохода от КИК в размере более 10 000 000 руб. представляет </a:t>
            </a:r>
            <a:r>
              <a:rPr lang="ru-RU" dirty="0">
                <a:solidFill>
                  <a:srgbClr val="0070C0"/>
                </a:solidFill>
              </a:rPr>
              <a:t>налоговую декларацию по </a:t>
            </a:r>
            <a:r>
              <a:rPr lang="ru-RU" dirty="0" smtClean="0">
                <a:solidFill>
                  <a:srgbClr val="0070C0"/>
                </a:solidFill>
              </a:rPr>
              <a:t>налогу на доходы физических лиц по форме 3-НДФЛ с </a:t>
            </a:r>
            <a:r>
              <a:rPr lang="ru-RU" dirty="0">
                <a:solidFill>
                  <a:srgbClr val="0070C0"/>
                </a:solidFill>
              </a:rPr>
              <a:t>приложением </a:t>
            </a:r>
            <a:r>
              <a:rPr lang="ru-RU" dirty="0" smtClean="0">
                <a:solidFill>
                  <a:srgbClr val="0070C0"/>
                </a:solidFill>
              </a:rPr>
              <a:t>подтверждающих документов </a:t>
            </a:r>
            <a:r>
              <a:rPr lang="ru-RU" dirty="0" smtClean="0">
                <a:solidFill>
                  <a:srgbClr val="FF0000"/>
                </a:solidFill>
              </a:rPr>
              <a:t>не позднее </a:t>
            </a:r>
            <a:r>
              <a:rPr lang="ru-RU" dirty="0">
                <a:solidFill>
                  <a:srgbClr val="FF0000"/>
                </a:solidFill>
              </a:rPr>
              <a:t>30 апреля </a:t>
            </a:r>
            <a:r>
              <a:rPr lang="ru-RU" dirty="0">
                <a:solidFill>
                  <a:srgbClr val="0070C0"/>
                </a:solidFill>
              </a:rPr>
              <a:t>года, следующего за истекшим налоговым периодом, в котором образовался данный доход.</a:t>
            </a:r>
          </a:p>
          <a:p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11560" y="3080561"/>
            <a:ext cx="785653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>
                <a:solidFill>
                  <a:srgbClr val="0070C0"/>
                </a:solidFill>
              </a:rPr>
              <a:t>Общая сумма налога, подлежащая уплате в соответствующий бюджет, исчисленная исходя из налоговой декларации, уплачивается в </a:t>
            </a:r>
            <a:r>
              <a:rPr lang="ru-RU" dirty="0" smtClean="0">
                <a:solidFill>
                  <a:srgbClr val="0070C0"/>
                </a:solidFill>
              </a:rPr>
              <a:t>срок</a:t>
            </a:r>
          </a:p>
          <a:p>
            <a:pPr algn="ctr"/>
            <a:r>
              <a:rPr lang="ru-RU" dirty="0" smtClean="0">
                <a:solidFill>
                  <a:srgbClr val="FF0000"/>
                </a:solidFill>
              </a:rPr>
              <a:t>не </a:t>
            </a:r>
            <a:r>
              <a:rPr lang="ru-RU" dirty="0">
                <a:solidFill>
                  <a:srgbClr val="FF0000"/>
                </a:solidFill>
              </a:rPr>
              <a:t>позднее 15 июля </a:t>
            </a:r>
            <a:r>
              <a:rPr lang="ru-RU" dirty="0">
                <a:solidFill>
                  <a:srgbClr val="0070C0"/>
                </a:solidFill>
              </a:rPr>
              <a:t>года, следующего за истекшим налоговым периодом</a:t>
            </a:r>
          </a:p>
        </p:txBody>
      </p:sp>
    </p:spTree>
    <p:extLst>
      <p:ext uri="{BB962C8B-B14F-4D97-AF65-F5344CB8AC3E}">
        <p14:creationId xmlns:p14="http://schemas.microsoft.com/office/powerpoint/2010/main" val="5932689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592" y="195486"/>
            <a:ext cx="7343979" cy="832593"/>
          </a:xfrm>
        </p:spPr>
        <p:txBody>
          <a:bodyPr/>
          <a:lstStyle/>
          <a:p>
            <a:pPr algn="ctr"/>
            <a:r>
              <a:rPr lang="ru-RU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НДФЛ С ФИКСИРОВАННОЙ ПРИБЫЛИ КИК</a:t>
            </a:r>
            <a:endParaRPr lang="ru-RU" sz="24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4C04AE3-E534-4CC9-9485-637EF95E0D1F}" type="slidenum">
              <a:rPr lang="ru-RU" smtClean="0"/>
              <a:pPr>
                <a:defRPr/>
              </a:pPr>
              <a:t>9</a:t>
            </a:fld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627090" y="745552"/>
            <a:ext cx="7992888" cy="3293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>
                <a:solidFill>
                  <a:srgbClr val="0070C0"/>
                </a:solidFill>
              </a:rPr>
              <a:t>С 2021 года налогоплательщики-физические лица, являющиеся контролирующими лицами КИК, могут выбрать способ налогообложения своих доходов в виде прибыли КИК на территории России: исходя из фиксированного размера </a:t>
            </a:r>
            <a:r>
              <a:rPr lang="ru-RU" dirty="0" smtClean="0">
                <a:solidFill>
                  <a:srgbClr val="0070C0"/>
                </a:solidFill>
              </a:rPr>
              <a:t>(</a:t>
            </a:r>
            <a:r>
              <a:rPr lang="ru-RU" dirty="0">
                <a:solidFill>
                  <a:srgbClr val="0070C0"/>
                </a:solidFill>
              </a:rPr>
              <a:t>фиксированный налог). </a:t>
            </a:r>
            <a:endParaRPr lang="ru-RU" dirty="0" smtClean="0">
              <a:solidFill>
                <a:srgbClr val="0070C0"/>
              </a:solidFill>
            </a:endParaRPr>
          </a:p>
          <a:p>
            <a:r>
              <a:rPr lang="ru-RU" dirty="0" smtClean="0">
                <a:solidFill>
                  <a:srgbClr val="0070C0"/>
                </a:solidFill>
              </a:rPr>
              <a:t>На </a:t>
            </a:r>
            <a:r>
              <a:rPr lang="ru-RU" dirty="0">
                <a:solidFill>
                  <a:srgbClr val="0070C0"/>
                </a:solidFill>
              </a:rPr>
              <a:t>такой платеж можно перейти уже с налога за 2020 год. В этом случае нужно подать в инспекцию уведомление до 1 февраля 2021 </a:t>
            </a:r>
            <a:r>
              <a:rPr lang="ru-RU" dirty="0" smtClean="0">
                <a:solidFill>
                  <a:srgbClr val="0070C0"/>
                </a:solidFill>
              </a:rPr>
              <a:t>года или до </a:t>
            </a:r>
            <a:r>
              <a:rPr lang="ru-RU" dirty="0">
                <a:solidFill>
                  <a:srgbClr val="0070C0"/>
                </a:solidFill>
              </a:rPr>
              <a:t>31 декабря года, с которого решено уплачивать данный налог</a:t>
            </a:r>
            <a:r>
              <a:rPr lang="ru-RU" dirty="0" smtClean="0">
                <a:solidFill>
                  <a:srgbClr val="0070C0"/>
                </a:solidFill>
              </a:rPr>
              <a:t>.</a:t>
            </a:r>
          </a:p>
          <a:p>
            <a:endParaRPr lang="ru-RU" dirty="0">
              <a:solidFill>
                <a:srgbClr val="0070C0"/>
              </a:solidFill>
            </a:endParaRPr>
          </a:p>
          <a:p>
            <a:r>
              <a:rPr lang="ru-RU" dirty="0">
                <a:solidFill>
                  <a:srgbClr val="0070C0"/>
                </a:solidFill>
              </a:rPr>
              <a:t>Размер фиксированной прибыли КИК:</a:t>
            </a:r>
          </a:p>
          <a:p>
            <a:r>
              <a:rPr lang="ru-RU" dirty="0">
                <a:solidFill>
                  <a:srgbClr val="0070C0"/>
                </a:solidFill>
              </a:rPr>
              <a:t>- 38 млн 460 тыс. руб. - за 2020 год (с учетом ставки НДФЛ 13% платеж составит 4 999 800 руб.);</a:t>
            </a:r>
          </a:p>
          <a:p>
            <a:r>
              <a:rPr lang="ru-RU" dirty="0">
                <a:solidFill>
                  <a:srgbClr val="0070C0"/>
                </a:solidFill>
              </a:rPr>
              <a:t>- </a:t>
            </a:r>
            <a:r>
              <a:rPr lang="ru-RU" dirty="0">
                <a:solidFill>
                  <a:srgbClr val="FF0000"/>
                </a:solidFill>
              </a:rPr>
              <a:t>34 млн руб. </a:t>
            </a:r>
            <a:r>
              <a:rPr lang="ru-RU" dirty="0">
                <a:solidFill>
                  <a:srgbClr val="0070C0"/>
                </a:solidFill>
              </a:rPr>
              <a:t>- начиная с налога за 2021 год и далее (с учетом ставки НДФЛ 15% - 5 000 000 руб</a:t>
            </a:r>
            <a:r>
              <a:rPr lang="ru-RU" dirty="0" smtClean="0">
                <a:solidFill>
                  <a:srgbClr val="0070C0"/>
                </a:solidFill>
              </a:rPr>
              <a:t>.).</a:t>
            </a:r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331640" y="4645128"/>
            <a:ext cx="6589151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000" dirty="0" smtClean="0"/>
              <a:t>Федеральный закон </a:t>
            </a:r>
            <a:r>
              <a:rPr lang="ru-RU" sz="1000" dirty="0"/>
              <a:t>от 09.11.2020 N 368-ФЗ "О внесении изменений в части первую и вторую </a:t>
            </a:r>
            <a:r>
              <a:rPr lang="ru-RU" sz="1000" dirty="0" smtClean="0"/>
              <a:t>НК РФ"</a:t>
            </a:r>
            <a:endParaRPr lang="ru-RU" sz="1000" dirty="0"/>
          </a:p>
        </p:txBody>
      </p:sp>
    </p:spTree>
    <p:extLst>
      <p:ext uri="{BB962C8B-B14F-4D97-AF65-F5344CB8AC3E}">
        <p14:creationId xmlns:p14="http://schemas.microsoft.com/office/powerpoint/2010/main" val="474224600"/>
      </p:ext>
    </p:extLst>
  </p:cSld>
  <p:clrMapOvr>
    <a:masterClrMapping/>
  </p:clrMapOvr>
</p:sld>
</file>

<file path=ppt/theme/theme1.xml><?xml version="1.0" encoding="utf-8"?>
<a:theme xmlns:a="http://schemas.openxmlformats.org/drawingml/2006/main" name="Present_FNS2012_16-9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/>
      <a:bodyPr vert="horz" lIns="104306" tIns="52153" rIns="104306" bIns="52153" rtlCol="0" anchor="ctr">
        <a:normAutofit/>
      </a:bodyPr>
      <a:lstStyle>
        <a:defPPr marL="0" marR="0" indent="0" algn="l" defTabSz="1043056" rtl="0" eaLnBrk="1" fontAlgn="auto" latinLnBrk="0" hangingPunct="1">
          <a:lnSpc>
            <a:spcPct val="100000"/>
          </a:lnSpc>
          <a:spcBef>
            <a:spcPct val="0"/>
          </a:spcBef>
          <a:spcAft>
            <a:spcPts val="0"/>
          </a:spcAft>
          <a:buClrTx/>
          <a:buSzTx/>
          <a:buFontTx/>
          <a:buNone/>
          <a:tabLst/>
          <a:defRPr kumimoji="0" sz="4800" b="1" i="0" u="none" strike="noStrike" kern="1200" cap="none" spc="0" normalizeH="0" baseline="0" noProof="0" dirty="0" smtClean="0">
            <a:ln>
              <a:noFill/>
            </a:ln>
            <a:solidFill>
              <a:srgbClr val="005AA9"/>
            </a:solidFill>
            <a:effectLst/>
            <a:uLnTx/>
            <a:uFillTx/>
            <a:latin typeface="+mj-lt"/>
            <a:ea typeface="+mj-ea"/>
            <a:cs typeface="+mj-cs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10_Present_FNS2012_A4">
  <a:themeElements>
    <a:clrScheme name="10_Present_FNS2012_A4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10_Present_FNS2012_A4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0_Present_FNS2012_A4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1_Present_FNS2012_A4">
  <a:themeElements>
    <a:clrScheme name="10_Present_FNS2012_A4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10_Present_FNS2012_A4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0_Present_FNS2012_A4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12_Present_FNS2012_A4">
  <a:themeElements>
    <a:clrScheme name="10_Present_FNS2012_A4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10_Present_FNS2012_A4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0_Present_FNS2012_A4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13_Present_FNS2012_A4">
  <a:themeElements>
    <a:clrScheme name="10_Present_FNS2012_A4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10_Present_FNS2012_A4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0_Present_FNS2012_A4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14_Present_FNS2012_A4">
  <a:themeElements>
    <a:clrScheme name="10_Present_FNS2012_A4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10_Present_FNS2012_A4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0_Present_FNS2012_A4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широкий слайд_тема">
  <a:themeElements>
    <a:clrScheme name="10_Present_FNS2012_A4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10_Present_FNS2012_A4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0_Present_FNS2012_A4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9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16295</TotalTime>
  <Words>928</Words>
  <Application>Microsoft Office PowerPoint</Application>
  <PresentationFormat>Экран (16:9)</PresentationFormat>
  <Paragraphs>79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7</vt:i4>
      </vt:variant>
      <vt:variant>
        <vt:lpstr>Заголовки слайдов</vt:lpstr>
      </vt:variant>
      <vt:variant>
        <vt:i4>10</vt:i4>
      </vt:variant>
    </vt:vector>
  </HeadingPairs>
  <TitlesOfParts>
    <vt:vector size="20" baseType="lpstr">
      <vt:lpstr>Arial</vt:lpstr>
      <vt:lpstr>Calibri</vt:lpstr>
      <vt:lpstr>Times New Roman</vt:lpstr>
      <vt:lpstr>Present_FNS2012_16-9</vt:lpstr>
      <vt:lpstr>10_Present_FNS2012_A4</vt:lpstr>
      <vt:lpstr>11_Present_FNS2012_A4</vt:lpstr>
      <vt:lpstr>12_Present_FNS2012_A4</vt:lpstr>
      <vt:lpstr>13_Present_FNS2012_A4</vt:lpstr>
      <vt:lpstr>14_Present_FNS2012_A4</vt:lpstr>
      <vt:lpstr>широкий слайд_тема</vt:lpstr>
      <vt:lpstr>НАЛОГООБЛОЖЕНИЕ ИНОСТРАННЫХ ДОХОДОВ ФИЗИЧЕСКИХ ЛИЦ.  ЛИЦА, ОБЯЗАННЫЕ ПРЕДОСТАВЛЯТЬ УВЕДОМЛЕНИЯ О КОНТРОЛИРУЕМЫХ ИНОСТРАННЫХ КОМПАНИЯХ</vt:lpstr>
      <vt:lpstr>ИНОСТРАННЫЙ ДОХОД</vt:lpstr>
      <vt:lpstr>ОБЪЕКТ НАЛОГООБЛОЖЕНИЯ</vt:lpstr>
      <vt:lpstr>ДЕКЛАРИРОВАНИЕ ДОХОДА</vt:lpstr>
      <vt:lpstr>КОНТРОЛИРУЕМЫЕ ИНОСТРАННЫЕ КОМПАНИИ</vt:lpstr>
      <vt:lpstr>КОНТРОЛИРУЮЩЕЕ ЛИЦО ИНОСТРАННОЙ КОМПАНИИ</vt:lpstr>
      <vt:lpstr>ОБЯЗАННОСТИ КОНТРОЛИРУЮЩЕГО ЛИЦА</vt:lpstr>
      <vt:lpstr>ДЕКЛАРИРОВАНИЕ ДОХОДА ОТ КОНТРОЛИРУЕМОЙ ИНОСТРАННОЙ КОМПАНИИ </vt:lpstr>
      <vt:lpstr>НДФЛ С ФИКСИРОВАННОЙ ПРИБЫЛИ КИК</vt:lpstr>
      <vt:lpstr>БЛАГОДАРЮ  ЗА  ВНИМАНИЕ </vt:lpstr>
    </vt:vector>
  </TitlesOfParts>
  <Company>Kraftway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GEG</dc:creator>
  <cp:lastModifiedBy>Маклакова Ольга Викторовна</cp:lastModifiedBy>
  <cp:revision>2142</cp:revision>
  <cp:lastPrinted>2020-02-06T14:15:05Z</cp:lastPrinted>
  <dcterms:created xsi:type="dcterms:W3CDTF">2013-03-25T05:56:00Z</dcterms:created>
  <dcterms:modified xsi:type="dcterms:W3CDTF">2022-04-26T19:53:43Z</dcterms:modified>
</cp:coreProperties>
</file>